
<file path=[Content_Types].xml><?xml version="1.0" encoding="utf-8"?>
<Types xmlns="http://schemas.openxmlformats.org/package/2006/content-types">
  <Default Extension="aac" ContentType="audio/aac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6" r:id="rId4"/>
    <p:sldId id="258" r:id="rId5"/>
    <p:sldId id="259" r:id="rId6"/>
    <p:sldId id="263" r:id="rId7"/>
    <p:sldId id="261" r:id="rId8"/>
    <p:sldId id="260" r:id="rId9"/>
    <p:sldId id="262" r:id="rId10"/>
    <p:sldId id="257" r:id="rId11"/>
    <p:sldId id="264" r:id="rId12"/>
    <p:sldId id="265" r:id="rId1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27.jpeg"/><Relationship Id="rId2" Type="http://schemas.openxmlformats.org/officeDocument/2006/relationships/audio" Target="../media/media9.aac"/><Relationship Id="rId1" Type="http://schemas.microsoft.com/office/2007/relationships/media" Target="../media/media9.aac"/><Relationship Id="rId6" Type="http://schemas.openxmlformats.org/officeDocument/2006/relationships/image" Target="../media/image24.png"/><Relationship Id="rId11" Type="http://schemas.openxmlformats.org/officeDocument/2006/relationships/image" Target="../media/image7.jpeg"/><Relationship Id="rId5" Type="http://schemas.openxmlformats.org/officeDocument/2006/relationships/image" Target="../media/image23.jpe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35.jpe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0.pn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17" Type="http://schemas.openxmlformats.org/officeDocument/2006/relationships/slide" Target="slide3.xml"/><Relationship Id="rId2" Type="http://schemas.openxmlformats.org/officeDocument/2006/relationships/audio" Target="../media/media10.aac"/><Relationship Id="rId16" Type="http://schemas.openxmlformats.org/officeDocument/2006/relationships/image" Target="../media/image38.jpeg"/><Relationship Id="rId20" Type="http://schemas.openxmlformats.org/officeDocument/2006/relationships/image" Target="../media/image21.GIF"/><Relationship Id="rId1" Type="http://schemas.microsoft.com/office/2007/relationships/media" Target="../media/media10.aac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30.jpe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jpeg"/><Relationship Id="rId12" Type="http://schemas.openxmlformats.org/officeDocument/2006/relationships/image" Target="../media/image21.GIF"/><Relationship Id="rId17" Type="http://schemas.openxmlformats.org/officeDocument/2006/relationships/image" Target="../media/image44.jpeg"/><Relationship Id="rId2" Type="http://schemas.openxmlformats.org/officeDocument/2006/relationships/audio" Target="../media/media11.aac"/><Relationship Id="rId16" Type="http://schemas.openxmlformats.org/officeDocument/2006/relationships/image" Target="../media/image43.jpeg"/><Relationship Id="rId1" Type="http://schemas.microsoft.com/office/2007/relationships/media" Target="../media/media11.aac"/><Relationship Id="rId6" Type="http://schemas.openxmlformats.org/officeDocument/2006/relationships/image" Target="../media/image39.jpeg"/><Relationship Id="rId11" Type="http://schemas.openxmlformats.org/officeDocument/2006/relationships/image" Target="../media/image20.jpeg"/><Relationship Id="rId5" Type="http://schemas.openxmlformats.org/officeDocument/2006/relationships/audio" Target="../media/audio3.wav"/><Relationship Id="rId15" Type="http://schemas.openxmlformats.org/officeDocument/2006/relationships/image" Target="../media/image42.jpeg"/><Relationship Id="rId10" Type="http://schemas.openxmlformats.org/officeDocument/2006/relationships/image" Target="../media/image7.jpeg"/><Relationship Id="rId4" Type="http://schemas.openxmlformats.org/officeDocument/2006/relationships/audio" Target="../media/audio1.wav"/><Relationship Id="rId9" Type="http://schemas.openxmlformats.org/officeDocument/2006/relationships/slide" Target="slide3.xml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2.xml"/><Relationship Id="rId3" Type="http://schemas.microsoft.com/office/2007/relationships/media" Target="../media/media2.aac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1.jpeg"/><Relationship Id="rId11" Type="http://schemas.openxmlformats.org/officeDocument/2006/relationships/slide" Target="slide5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slide" Target="slide10.xml"/><Relationship Id="rId4" Type="http://schemas.openxmlformats.org/officeDocument/2006/relationships/audio" Target="../media/media2.aac"/><Relationship Id="rId9" Type="http://schemas.openxmlformats.org/officeDocument/2006/relationships/image" Target="../media/image8.GIF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12" Type="http://schemas.openxmlformats.org/officeDocument/2006/relationships/image" Target="../media/image7.jpeg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12.jpeg"/><Relationship Id="rId11" Type="http://schemas.openxmlformats.org/officeDocument/2006/relationships/slide" Target="slide3.xml"/><Relationship Id="rId5" Type="http://schemas.openxmlformats.org/officeDocument/2006/relationships/image" Target="../media/image2.GIF"/><Relationship Id="rId10" Type="http://schemas.openxmlformats.org/officeDocument/2006/relationships/image" Target="../media/image4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slide" Target="slide3.xml"/><Relationship Id="rId11" Type="http://schemas.openxmlformats.org/officeDocument/2006/relationships/image" Target="../media/image10.png"/><Relationship Id="rId5" Type="http://schemas.openxmlformats.org/officeDocument/2006/relationships/image" Target="../media/image2.GIF"/><Relationship Id="rId10" Type="http://schemas.openxmlformats.org/officeDocument/2006/relationships/slide" Target="slide8.xml"/><Relationship Id="rId4" Type="http://schemas.openxmlformats.org/officeDocument/2006/relationships/image" Target="../media/image16.jpeg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slide" Target="slide5.xml"/><Relationship Id="rId5" Type="http://schemas.openxmlformats.org/officeDocument/2006/relationships/image" Target="../media/image2.GIF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1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GIF"/><Relationship Id="rId12" Type="http://schemas.openxmlformats.org/officeDocument/2006/relationships/image" Target="../media/image7.jpeg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image" Target="../media/image6.jpeg"/><Relationship Id="rId11" Type="http://schemas.openxmlformats.org/officeDocument/2006/relationships/slide" Target="slide5.xml"/><Relationship Id="rId5" Type="http://schemas.openxmlformats.org/officeDocument/2006/relationships/image" Target="../media/image18.jpeg"/><Relationship Id="rId10" Type="http://schemas.openxmlformats.org/officeDocument/2006/relationships/image" Target="../media/image2.GIF"/><Relationship Id="rId4" Type="http://schemas.openxmlformats.org/officeDocument/2006/relationships/audio" Target="../media/audio1.wav"/><Relationship Id="rId9" Type="http://schemas.openxmlformats.org/officeDocument/2006/relationships/image" Target="../media/image20.jpe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slide" Target="slide5.xml"/><Relationship Id="rId5" Type="http://schemas.openxmlformats.org/officeDocument/2006/relationships/image" Target="../media/image2.GIF"/><Relationship Id="rId4" Type="http://schemas.openxmlformats.org/officeDocument/2006/relationships/image" Target="../media/image22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12" Type="http://schemas.openxmlformats.org/officeDocument/2006/relationships/image" Target="../media/image21.GIF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6" Type="http://schemas.openxmlformats.org/officeDocument/2006/relationships/image" Target="../media/image14.jpeg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городок-1024x7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46" y="1243484"/>
            <a:ext cx="7799329" cy="5062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1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7812" y="3083080"/>
            <a:ext cx="5256474" cy="3942581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 rot="180000">
            <a:off x="7132446" y="3100328"/>
            <a:ext cx="15652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2800" b="1" dirty="0">
                <a:cs typeface="Times New Roman" panose="02020603050405020304" charset="0"/>
              </a:rPr>
              <a:t>Музей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132154" y="3451631"/>
            <a:ext cx="129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b="1" dirty="0">
                <a:cs typeface="Times New Roman" panose="02020603050405020304" charset="0"/>
              </a:rPr>
              <a:t>Монетный</a:t>
            </a:r>
          </a:p>
          <a:p>
            <a:r>
              <a:rPr lang="ru-RU" altLang="en-GB" b="1" dirty="0">
                <a:cs typeface="Times New Roman" panose="02020603050405020304" charset="0"/>
              </a:rPr>
              <a:t>    двор </a:t>
            </a:r>
          </a:p>
        </p:txBody>
      </p:sp>
      <p:sp>
        <p:nvSpPr>
          <p:cNvPr id="8" name="Text Box 7"/>
          <p:cNvSpPr txBox="1"/>
          <p:nvPr/>
        </p:nvSpPr>
        <p:spPr>
          <a:xfrm rot="21180000">
            <a:off x="5223950" y="3498497"/>
            <a:ext cx="2310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2400" b="1" dirty="0">
                <a:cs typeface="Times New Roman" panose="02020603050405020304" charset="0"/>
              </a:rPr>
              <a:t>Сбербанк </a:t>
            </a:r>
          </a:p>
        </p:txBody>
      </p:sp>
      <p:sp>
        <p:nvSpPr>
          <p:cNvPr id="9" name="Text Box 8"/>
          <p:cNvSpPr txBox="1"/>
          <p:nvPr/>
        </p:nvSpPr>
        <p:spPr>
          <a:xfrm rot="21060000">
            <a:off x="3924709" y="2359487"/>
            <a:ext cx="23107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2400" b="1" dirty="0">
                <a:cs typeface="Times New Roman" panose="02020603050405020304" charset="0"/>
              </a:rPr>
              <a:t>Ярмарка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89238" y="173031"/>
            <a:ext cx="129704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Интерактивное пособие 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по финансовой грамотности для детей </a:t>
            </a:r>
          </a:p>
          <a:p>
            <a:pPr algn="ctr"/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старшего дошкольного возраста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2050" y="5175316"/>
            <a:ext cx="63825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«ПУТЕШЕСТВИЕ ПО </a:t>
            </a:r>
          </a:p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ДЕНЕЖНОМУ ГОРОДУ»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359" y="2702512"/>
            <a:ext cx="682687" cy="7564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 descr="sberobrat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40" y="-232410"/>
            <a:ext cx="12228830" cy="7193915"/>
          </a:xfrm>
          <a:prstGeom prst="rect">
            <a:avLst/>
          </a:prstGeom>
        </p:spPr>
      </p:pic>
      <p:pic>
        <p:nvPicPr>
          <p:cNvPr id="5" name="Picture 4" descr="inner_atm_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595" y="1768475"/>
            <a:ext cx="2682240" cy="5323205"/>
          </a:xfrm>
          <a:prstGeom prst="rect">
            <a:avLst/>
          </a:prstGeom>
        </p:spPr>
      </p:pic>
      <p:pic>
        <p:nvPicPr>
          <p:cNvPr id="6" name="Picture 5" descr="3bankomat-1024x5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62" y="-8558"/>
            <a:ext cx="2415801" cy="2485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-648335" y="4000500"/>
            <a:ext cx="5186045" cy="3242310"/>
            <a:chOff x="-648335" y="3373120"/>
            <a:chExt cx="5759837" cy="3869690"/>
          </a:xfrm>
        </p:grpSpPr>
        <p:pic>
          <p:nvPicPr>
            <p:cNvPr id="8" name="Picture 7" descr="s120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48335" y="3373120"/>
              <a:ext cx="5159375" cy="3869690"/>
            </a:xfrm>
            <a:prstGeom prst="rect">
              <a:avLst/>
            </a:prstGeom>
          </p:spPr>
        </p:pic>
        <p:pic>
          <p:nvPicPr>
            <p:cNvPr id="7" name="Picture 6" descr="iS8YWJ54K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1F1F1">
                    <a:alpha val="100000"/>
                  </a:srgbClr>
                </a:clrFrom>
                <a:clrTo>
                  <a:srgbClr val="F1F1F1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345253">
              <a:off x="2960379" y="3879842"/>
              <a:ext cx="2151123" cy="2151123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 rot="21227937">
            <a:off x="7229051" y="1694567"/>
            <a:ext cx="16821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КАССА</a:t>
            </a:r>
          </a:p>
        </p:txBody>
      </p:sp>
      <p:sp>
        <p:nvSpPr>
          <p:cNvPr id="10" name="Прямоугольник 9"/>
          <p:cNvSpPr/>
          <p:nvPr/>
        </p:nvSpPr>
        <p:spPr>
          <a:xfrm rot="21227937">
            <a:off x="5903457" y="2083726"/>
            <a:ext cx="16821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КАССА</a:t>
            </a:r>
          </a:p>
        </p:txBody>
      </p:sp>
      <p:pic>
        <p:nvPicPr>
          <p:cNvPr id="11" name="Рисунок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05" y="5647038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iS8YWJ54K"/>
          <p:cNvPicPr>
            <a:picLocks noChangeAspect="1"/>
          </p:cNvPicPr>
          <p:nvPr/>
        </p:nvPicPr>
        <p:blipFill>
          <a:blip r:embed="rId9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345253">
            <a:off x="8102613" y="4693250"/>
            <a:ext cx="1460286" cy="14602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520348"/>
            <a:ext cx="1318260" cy="690654"/>
          </a:xfrm>
          <a:prstGeom prst="rect">
            <a:avLst/>
          </a:prstGeom>
        </p:spPr>
      </p:pic>
      <p:pic>
        <p:nvPicPr>
          <p:cNvPr id="13" name="банк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0805" y="5257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1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4.79167E-6 0.00023 C 0.00312 -0.00232 0.00625 -0.0051 0.0095 -0.00672 C 0.01171 -0.00787 0.01393 -0.00764 0.01601 -0.00834 C 0.01757 -0.0088 0.01901 -0.00949 0.02044 -0.00996 C 0.02239 -0.00973 0.03046 -0.00857 0.03346 -0.00672 C 0.03463 -0.00602 0.03541 -0.00417 0.03658 -0.00348 C 0.03802 -0.00255 0.03958 -0.00255 0.04101 -0.00162 C 0.04401 0.00023 0.04674 0.00277 0.04973 0.00486 L 0.0539 0.00833 C 0.05546 0.00949 0.05729 0.00995 0.05833 0.01157 C 0.05937 0.01319 0.06028 0.01527 0.06158 0.01666 C 0.0625 0.01759 0.06367 0.01759 0.06471 0.01828 C 0.06627 0.01921 0.06757 0.02083 0.06914 0.02152 C 0.07278 0.02314 0.07656 0.02314 0.07994 0.025 C 0.08098 0.02546 0.08216 0.02615 0.08333 0.02662 C 0.08723 0.02824 0.09596 0.03101 0.09843 0.03171 L 0.10598 0.03333 C 0.11341 0.03703 0.10416 0.03263 0.11471 0.03657 C 0.11575 0.03703 0.11679 0.03773 0.11783 0.03819 C 0.11966 0.03888 0.12148 0.03935 0.1233 0.04004 C 0.13033 0.04236 0.12825 0.04259 0.13841 0.0449 L 0.14596 0.04652 C 0.15338 0.05046 0.14453 0.04606 0.15677 0.05 C 0.16237 0.05162 0.15794 0.05208 0.16445 0.05324 C 0.16914 0.05416 0.17382 0.05439 0.17851 0.05486 C 0.17955 0.05555 0.18528 0.05926 0.18723 0.05995 C 0.19335 0.06203 0.19583 0.06157 0.20234 0.06319 C 0.20507 0.06388 0.20742 0.06527 0.20989 0.06666 C 0.21835 0.07939 0.2138 0.07407 0.22304 0.08333 C 0.22408 0.08449 0.225 0.08611 0.22617 0.08657 C 0.22838 0.0875 0.23164 0.08842 0.23385 0.09004 C 0.23515 0.09097 0.23658 0.09259 0.23802 0.09328 C 0.24088 0.09467 0.24388 0.09513 0.24674 0.09652 L 0.25013 0.09838 C 0.25299 0.09722 0.25585 0.09583 0.25872 0.0949 L 0.26406 0.09328 C 0.26627 0.09259 0.26848 0.09236 0.27057 0.09166 C 0.272 0.0912 0.27343 0.09004 0.27487 0.09004 C 0.28398 0.08888 0.29296 0.08888 0.30195 0.08819 C 0.30351 0.08726 0.30481 0.08588 0.30638 0.08495 C 0.30742 0.08426 0.30859 0.08402 0.30963 0.08333 C 0.31302 0.08078 0.31367 0.07801 0.31718 0.075 C 0.31822 0.07407 0.31927 0.07384 0.32044 0.07338 C 0.32812 0.0699 0.32122 0.07338 0.33007 0.0699 C 0.33125 0.06944 0.33242 0.06875 0.33346 0.06828 C 0.33476 0.06759 0.33632 0.06736 0.33776 0.06666 C 0.33971 0.06574 0.34596 0.06203 0.34856 0.06157 C 0.35638 0.06018 0.37708 0.05879 0.3832 0.05833 C 0.38958 0.05185 0.38346 0.0574 0.38971 0.05324 C 0.39114 0.05231 0.39257 0.05069 0.39401 0.05 C 0.39544 0.0493 0.40729 0.04676 0.4082 0.04652 C 0.41132 0.0449 0.41315 0.04375 0.41679 0.04328 C 0.41901 0.04305 0.42109 0.04328 0.42343 0.04328 L 0.42343 0.04351 " pathEditMode="relative" rAng="0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8.33333E-7 0.00023 C -0.0013 -0.00555 -0.0026 -0.01111 -0.00378 -0.01667 C -0.00417 -0.01852 -0.00469 -0.01991 -0.00469 -0.02176 C -0.00534 -0.03518 -0.00508 -0.04838 -0.00573 -0.0618 C -0.00573 -0.06343 -0.00638 -0.06505 -0.00664 -0.06667 C -0.00729 -0.07222 -0.00807 -0.07778 -0.00846 -0.08333 C -0.00885 -0.08843 -0.00899 -0.09352 -0.00938 -0.09838 C -0.00964 -0.10069 -0.01029 -0.10278 -0.01042 -0.10509 C -0.01068 -0.1294 -0.01042 -0.15393 -0.01042 -0.17824 L -0.01042 -0.17801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2963E-6 L -2.5E-6 -6.2963E-6 L -2.5E-6 0.02175 L -2.5E-6 0.02175 " pathEditMode="relative" ptsTypes="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YRX9S1OE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3855"/>
            <a:ext cx="7162165" cy="7162165"/>
          </a:xfrm>
          <a:prstGeom prst="rect">
            <a:avLst/>
          </a:prstGeom>
        </p:spPr>
      </p:pic>
      <p:pic>
        <p:nvPicPr>
          <p:cNvPr id="9" name="Picture 8" descr="VA3M8BBzCpc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" y="83185"/>
            <a:ext cx="7071360" cy="1226185"/>
          </a:xfrm>
          <a:prstGeom prst="rect">
            <a:avLst/>
          </a:prstGeom>
        </p:spPr>
      </p:pic>
      <p:pic>
        <p:nvPicPr>
          <p:cNvPr id="11" name="Picture 10" descr="e406b55946da9997d568ea8e5c91[1]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6674" y="648697"/>
            <a:ext cx="4474845" cy="3355975"/>
          </a:xfrm>
          <a:prstGeom prst="rect">
            <a:avLst/>
          </a:prstGeom>
        </p:spPr>
      </p:pic>
      <p:pic>
        <p:nvPicPr>
          <p:cNvPr id="25" name="Picture 24" descr="s12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812" y="2746374"/>
            <a:ext cx="5605145" cy="4204335"/>
          </a:xfrm>
          <a:prstGeom prst="rect">
            <a:avLst/>
          </a:prstGeom>
        </p:spPr>
      </p:pic>
      <p:pic>
        <p:nvPicPr>
          <p:cNvPr id="12" name="Picture 11" descr="19-191613_pencils-in-a-cup-clipart-colored-pencils-clipart-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9055" y="1900555"/>
            <a:ext cx="1437005" cy="2084705"/>
          </a:xfrm>
          <a:prstGeom prst="rect">
            <a:avLst/>
          </a:prstGeom>
        </p:spPr>
      </p:pic>
      <p:pic>
        <p:nvPicPr>
          <p:cNvPr id="13" name="Picture 12" descr="Excellent-manufacturer-selling-customized-design-watercolor-paint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220000">
            <a:off x="4286250" y="1450340"/>
            <a:ext cx="2122805" cy="2122805"/>
          </a:xfrm>
          <a:prstGeom prst="rect">
            <a:avLst/>
          </a:prstGeom>
        </p:spPr>
      </p:pic>
      <p:pic>
        <p:nvPicPr>
          <p:cNvPr id="14" name="Picture 13" descr="plastilin_12_cvetov_147g_pchelka_voskovoj_gamma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6465" y="3801110"/>
            <a:ext cx="1255395" cy="1255395"/>
          </a:xfrm>
          <a:prstGeom prst="rect">
            <a:avLst/>
          </a:prstGeom>
        </p:spPr>
      </p:pic>
      <p:pic>
        <p:nvPicPr>
          <p:cNvPr id="15" name="Picture 14" descr="iMGTYEV8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745" y="5619750"/>
            <a:ext cx="1695450" cy="1155700"/>
          </a:xfrm>
          <a:prstGeom prst="rect">
            <a:avLst/>
          </a:prstGeom>
        </p:spPr>
      </p:pic>
      <p:pic>
        <p:nvPicPr>
          <p:cNvPr id="16" name="Picture 15" descr="681854_nojnitsyi-fiskars-1005150-1005150[1]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075" y="2858770"/>
            <a:ext cx="2150110" cy="1439545"/>
          </a:xfrm>
          <a:prstGeom prst="rect">
            <a:avLst/>
          </a:prstGeom>
        </p:spPr>
      </p:pic>
      <p:pic>
        <p:nvPicPr>
          <p:cNvPr id="17" name="Picture 16" descr="iBXMLIFAT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0505" y="4651375"/>
            <a:ext cx="992505" cy="1194435"/>
          </a:xfrm>
          <a:prstGeom prst="rect">
            <a:avLst/>
          </a:prstGeom>
        </p:spPr>
      </p:pic>
      <p:pic>
        <p:nvPicPr>
          <p:cNvPr id="18" name="Picture 17" descr="i0GW14R3F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" y="4010025"/>
            <a:ext cx="1609725" cy="1609725"/>
          </a:xfrm>
          <a:prstGeom prst="rect">
            <a:avLst/>
          </a:prstGeom>
        </p:spPr>
      </p:pic>
      <p:pic>
        <p:nvPicPr>
          <p:cNvPr id="19" name="Picture 18" descr="8c7ac3a5a596be5e51ad91c9e5dcbcfb[1]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8575" y="1319530"/>
            <a:ext cx="2385060" cy="2385060"/>
          </a:xfrm>
          <a:prstGeom prst="rect">
            <a:avLst/>
          </a:prstGeom>
        </p:spPr>
      </p:pic>
      <p:pic>
        <p:nvPicPr>
          <p:cNvPr id="20" name="Рисунок 1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15" y="5490347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9" descr="iK3EP066E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2100" y="5438230"/>
            <a:ext cx="1419770" cy="14197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26880" y="4511040"/>
            <a:ext cx="712470" cy="712470"/>
          </a:xfrm>
          <a:prstGeom prst="rect">
            <a:avLst/>
          </a:prstGeom>
        </p:spPr>
      </p:pic>
      <p:pic>
        <p:nvPicPr>
          <p:cNvPr id="2" name="ярмарк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15380" y="44373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2.5E-6 -3.7037E-7 C 0.01993 -0.0007 0.03985 -0.00024 0.05977 -0.00162 C 0.06224 -0.00186 0.06446 -0.00417 0.06693 -0.00487 L 0.07227 -0.00649 C 0.07435 -0.00695 0.07644 -0.00718 0.07852 -0.00811 C 0.08334 -0.00996 0.08803 -0.01274 0.09284 -0.01436 C 0.11758 -0.02315 0.08672 -0.01158 0.10977 -0.02223 C 0.11263 -0.02362 0.11576 -0.02408 0.11862 -0.02547 C 0.12136 -0.02686 0.12396 -0.02894 0.1267 -0.03033 C 0.12969 -0.03172 0.13269 -0.03218 0.13568 -0.03334 C 0.13868 -0.03473 0.14154 -0.03681 0.14454 -0.0382 C 0.16055 -0.04561 0.14415 -0.03681 0.16237 -0.04445 C 0.18256 -0.05301 0.15951 -0.04514 0.18112 -0.05556 C 0.18438 -0.05718 0.18776 -0.05764 0.19102 -0.0588 C 0.19362 -0.05973 0.19636 -0.06112 0.19896 -0.06204 C 0.20196 -0.0632 0.20495 -0.06389 0.20795 -0.06528 C 0.21068 -0.06644 0.21329 -0.06829 0.21602 -0.06991 C 0.21901 -0.072 0.22175 -0.075 0.22487 -0.07639 C 0.23138 -0.07917 0.23816 -0.07963 0.24454 -0.08264 C 0.25105 -0.08588 0.25769 -0.08866 0.2642 -0.09213 C 0.26719 -0.09375 0.27006 -0.09561 0.27318 -0.097 C 0.28086 -0.10024 0.28881 -0.10209 0.29636 -0.10649 C 0.29987 -0.10857 0.30339 -0.11112 0.30704 -0.11274 C 0.3254 -0.12153 0.3254 -0.12107 0.34011 -0.12547 C 0.34336 -0.12755 0.34649 -0.1301 0.34987 -0.13172 C 0.35313 -0.13334 0.35651 -0.1338 0.35977 -0.13496 C 0.36303 -0.13635 0.36628 -0.13797 0.36954 -0.13982 C 0.39128 -0.15139 0.36368 -0.13704 0.38555 -0.15093 C 0.40638 -0.16389 0.37891 -0.14352 0.39987 -0.1588 C 0.41172 -0.16737 0.40391 -0.16297 0.41511 -0.16991 C 0.41771 -0.17153 0.42058 -0.17246 0.42305 -0.17477 C 0.42748 -0.17825 0.43125 -0.18403 0.43555 -0.18727 C 0.44662 -0.19584 0.43711 -0.18889 0.44987 -0.197 C 0.45235 -0.19838 0.45456 -0.20024 0.45704 -0.20162 C 0.46185 -0.2044 0.46823 -0.20625 0.47305 -0.20811 C 0.48894 -0.21389 0.47292 -0.20857 0.49089 -0.21436 C 0.49388 -0.21644 0.49675 -0.21922 0.49987 -0.22061 C 0.50521 -0.22338 0.51055 -0.2257 0.51589 -0.22709 C 0.51954 -0.22801 0.52318 -0.22871 0.5267 -0.23033 C 0.52761 -0.23056 0.52839 -0.23125 0.5293 -0.23172 C 0.53047 -0.23241 0.53178 -0.23287 0.53295 -0.23334 C 0.53477 -0.23426 0.53881 -0.23704 0.54011 -0.2382 C 0.54454 -0.24213 0.54102 -0.24167 0.54714 -0.24445 C 0.5625 -0.25139 0.54597 -0.2419 0.55795 -0.24769 C 0.55977 -0.24862 0.56146 -0.25047 0.56329 -0.25093 C 0.56537 -0.25139 0.56745 -0.25186 0.56954 -0.25255 C 0.57071 -0.25278 0.57188 -0.25371 0.57305 -0.25394 C 0.5767 -0.2551 0.58021 -0.25602 0.58386 -0.25718 C 0.58529 -0.25764 0.58685 -0.25811 0.58829 -0.2588 C 0.59206 -0.26042 0.59011 -0.26088 0.59454 -0.26204 C 0.59714 -0.26274 0.59987 -0.26297 0.60261 -0.26343 L 0.67396 -0.26204 C 0.67487 -0.26181 0.67579 -0.26065 0.6767 -0.26042 C 0.67839 -0.25973 0.68021 -0.25926 0.68204 -0.2588 C 0.68295 -0.25764 0.68373 -0.25649 0.68464 -0.25556 C 0.68555 -0.25487 0.68659 -0.25487 0.68737 -0.25394 C 0.68803 -0.25325 0.68868 -0.25209 0.6892 -0.25093 C 0.69037 -0.24769 0.69206 -0.24491 0.69271 -0.24144 C 0.69493 -0.22963 0.69441 -0.23426 0.69545 -0.22223 C 0.69636 -0.21042 0.69623 -0.21459 0.69623 -0.20649 L 0.69623 -0.20649 " pathEditMode="relative" ptsTypes="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-3.7037E-7 L 0.01029 -0.00833 C 0.01146 -0.00949 0.01276 -0.01088 0.01393 -0.0118 C 0.01589 -0.01296 0.01784 -0.01388 0.01966 -0.01504 C 0.02409 -0.01828 0.02826 -0.02245 0.03268 -0.025 C 0.03555 -0.02685 0.03841 -0.02847 0.04115 -0.03009 C 0.04336 -0.03125 0.04557 -0.03217 0.04779 -0.03333 C 0.05 -0.03495 0.05208 -0.0368 0.0543 -0.03842 C 0.05612 -0.03958 0.05807 -0.04051 0.0599 -0.04166 C 0.0612 -0.04259 0.06237 -0.04398 0.06367 -0.04513 C 0.06523 -0.04629 0.0668 -0.04722 0.06836 -0.04838 C 0.06966 -0.0493 0.07083 -0.05069 0.07214 -0.05185 C 0.07305 -0.05231 0.07396 -0.05277 0.07487 -0.05347 C 0.07656 -0.05439 0.07813 -0.05555 0.07956 -0.05671 C 0.08086 -0.05763 0.08203 -0.05902 0.08333 -0.05995 C 0.08724 -0.06273 0.10104 -0.06967 0.10208 -0.07013 L 0.11055 -0.07338 C 0.11302 -0.07453 0.11549 -0.07569 0.1181 -0.07662 C 0.12396 -0.07916 0.12995 -0.08078 0.13581 -0.08333 C 0.15482 -0.09189 0.13112 -0.08148 0.15182 -0.09004 C 0.1543 -0.09097 0.15677 -0.09259 0.15924 -0.09328 C 0.16029 -0.09375 0.17305 -0.09629 0.17708 -0.09838 C 0.17904 -0.0993 0.18086 -0.10092 0.18268 -0.10162 C 0.18646 -0.10324 0.19036 -0.10324 0.19401 -0.10509 C 0.19622 -0.10625 0.19831 -0.1074 0.20052 -0.10833 C 0.20547 -0.11064 0.21055 -0.1125 0.21549 -0.11504 C 0.21771 -0.1162 0.21992 -0.11759 0.22214 -0.11828 C 0.22461 -0.11921 0.22708 -0.11944 0.22956 -0.1199 C 0.23177 -0.12106 0.23398 -0.12245 0.2362 -0.12338 C 0.24167 -0.12569 0.24531 -0.125 0.25117 -0.12824 C 0.25208 -0.12893 0.25299 -0.12963 0.25391 -0.13009 C 0.25521 -0.13055 0.25651 -0.13078 0.25768 -0.13171 C 0.26654 -0.1375 0.25586 -0.1331 0.26615 -0.13657 C 0.26745 -0.13773 0.26862 -0.13912 0.26992 -0.14004 C 0.27266 -0.14213 0.27435 -0.14213 0.27734 -0.14328 C 0.28854 -0.14768 0.27161 -0.14166 0.28672 -0.14676 C 0.2987 -0.15046 0.28346 -0.1456 0.29714 -0.15162 C 0.30091 -0.15347 0.30885 -0.15439 0.31211 -0.15509 C 0.31888 -0.15902 0.31042 -0.15416 0.31862 -0.15833 C 0.31953 -0.15879 0.32044 -0.15972 0.32148 -0.15995 C 0.32878 -0.1625 0.33802 -0.16273 0.34492 -0.16319 C 0.35586 -0.16273 0.3668 -0.16273 0.37773 -0.16157 C 0.37865 -0.16157 0.37956 -0.16041 0.38047 -0.15995 C 0.38242 -0.15926 0.38424 -0.15902 0.3862 -0.15833 C 0.38737 -0.15787 0.38867 -0.15694 0.38984 -0.15671 C 0.39727 -0.15416 0.39674 -0.15509 0.40495 -0.15509 L 0.40495 -0.15509 L 0.40495 -0.15509 " pathEditMode="relative" ptsTypes="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1.11111E-6 L 5.625E-6 1.11111E-6 C 0.00313 -0.00185 0.00613 -0.0037 0.00938 -0.00509 C 0.01121 -0.00602 0.01316 -0.00602 0.01498 -0.00671 C 0.02865 -0.01296 0.01186 -0.00787 0.02709 -0.0118 C 0.03087 -0.01412 0.03477 -0.01574 0.03842 -0.01852 C 0.03998 -0.01967 0.04141 -0.02106 0.04311 -0.02176 C 0.04493 -0.02268 0.04688 -0.02268 0.04871 -0.02338 C 0.05496 -0.02569 0.05001 -0.02477 0.05717 -0.02685 C 0.05964 -0.02754 0.06212 -0.02801 0.06459 -0.02847 C 0.07319 -0.03356 0.05964 -0.02569 0.07214 -0.03171 C 0.0741 -0.03264 0.07579 -0.03449 0.07774 -0.03518 C 0.08152 -0.03634 0.08529 -0.0368 0.08907 -0.03842 C 0.09832 -0.04259 0.09402 -0.04097 0.10209 -0.04352 C 0.10522 -0.0456 0.10834 -0.04815 0.11147 -0.05023 C 0.11524 -0.05231 0.11941 -0.05324 0.12279 -0.05671 C 0.12787 -0.06227 0.1267 -0.06157 0.13217 -0.06504 C 0.13399 -0.06643 0.13582 -0.06736 0.13777 -0.06852 C 0.14207 -0.07083 0.14688 -0.07153 0.15092 -0.07523 C 0.15274 -0.07685 0.15457 -0.07893 0.15652 -0.08009 C 0.16082 -0.08287 0.16563 -0.0831 0.16967 -0.0868 C 0.17149 -0.08842 0.17332 -0.09051 0.17527 -0.0919 C 0.18608 -0.09815 0.17566 -0.08796 0.18647 -0.09676 C 0.18816 -0.09815 0.18959 -0.10046 0.19115 -0.10185 C 0.19298 -0.10324 0.19493 -0.10393 0.19688 -0.10509 C 0.20444 -0.11018 0.19858 -0.10648 0.20522 -0.1118 C 0.20678 -0.11296 0.20847 -0.11389 0.2099 -0.11504 C 0.21316 -0.11782 0.21615 -0.1206 0.21928 -0.12338 L 0.22501 -0.12847 C 0.22683 -0.13009 0.22852 -0.1324 0.23061 -0.13356 C 0.23282 -0.13449 0.23503 -0.13541 0.23712 -0.1368 C 0.24154 -0.13981 0.24597 -0.14305 0.25027 -0.14676 C 0.25378 -0.15 0.26042 -0.15625 0.26433 -0.15856 C 0.26589 -0.15949 0.26746 -0.15949 0.26902 -0.16018 C 0.27214 -0.16342 0.27514 -0.16736 0.27839 -0.17014 C 0.28022 -0.17176 0.28217 -0.17315 0.28399 -0.17523 C 0.29194 -0.18356 0.28334 -0.17708 0.29246 -0.18518 C 0.29402 -0.18657 0.29571 -0.18703 0.29714 -0.18842 C 0.29858 -0.18981 0.29962 -0.1919 0.30092 -0.19352 C 0.30248 -0.19537 0.30404 -0.19699 0.30561 -0.19838 C 0.30743 -0.20023 0.30938 -0.20162 0.31121 -0.20347 C 0.32605 -0.21875 0.30704 -0.20115 0.32345 -0.2169 C 0.32592 -0.21921 0.32852 -0.22106 0.33087 -0.22361 C 0.3543 -0.24699 0.32358 -0.21736 0.34493 -0.24028 C 0.3474 -0.24282 0.35001 -0.24444 0.35248 -0.24676 C 0.36889 -0.2625 0.34988 -0.2449 0.36472 -0.26018 C 0.36641 -0.26203 0.3685 -0.26319 0.37032 -0.26528 C 0.37162 -0.26666 0.37266 -0.26875 0.3741 -0.27014 C 0.37709 -0.27315 0.381 -0.27407 0.38347 -0.27847 C 0.38634 -0.28379 0.38712 -0.28541 0.39089 -0.29028 C 0.39897 -0.30023 0.39233 -0.29097 0.39936 -0.29861 C 0.40378 -0.30324 0.40769 -0.30995 0.41251 -0.31342 C 0.42944 -0.32639 0.42136 -0.31967 0.43686 -0.33356 C 0.43816 -0.33472 0.43946 -0.33565 0.44063 -0.3368 C 0.4422 -0.33842 0.44376 -0.34004 0.44532 -0.3419 C 0.44662 -0.34328 0.44766 -0.34537 0.4491 -0.34676 C 0.453 -0.35139 0.453 -0.34953 0.45743 -0.35347 C 0.46381 -0.35926 0.46042 -0.35717 0.46589 -0.36342 C 0.46902 -0.36713 0.47214 -0.37014 0.47527 -0.37361 C 0.47683 -0.37523 0.47852 -0.37685 0.47996 -0.37847 C 0.48191 -0.38078 0.4836 -0.3831 0.48555 -0.38518 C 0.49167 -0.39143 0.4905 -0.38842 0.49597 -0.39514 C 0.49753 -0.39722 0.49897 -0.39977 0.50066 -0.40185 C 0.50248 -0.40416 0.50444 -0.40602 0.50626 -0.40856 C 0.50795 -0.41111 0.50912 -0.41458 0.51095 -0.4169 C 0.5116 -0.41782 0.53061 -0.43865 0.53438 -0.44514 C 0.53529 -0.44699 0.53621 -0.44861 0.53712 -0.45023 C 0.54154 -0.45694 0.53972 -0.45324 0.54376 -0.45856 C 0.54662 -0.46227 0.54962 -0.46574 0.55222 -0.47014 C 0.5616 -0.48703 0.54988 -0.46713 0.56055 -0.48194 C 0.56329 -0.48541 0.5655 -0.49004 0.56811 -0.49352 C 0.56928 -0.49514 0.57058 -0.4956 0.57188 -0.49699 C 0.57345 -0.49838 0.57514 -0.5 0.57657 -0.50185 C 0.58803 -0.51759 0.56798 -0.49722 0.58972 -0.52199 C 0.59311 -0.52569 0.59636 -0.53032 0.60001 -0.53356 C 0.60209 -0.53541 0.61095 -0.54282 0.61407 -0.54699 C 0.61511 -0.54838 0.61576 -0.55046 0.6168 -0.55185 C 0.61798 -0.55324 0.61954 -0.5537 0.62058 -0.55532 C 0.62175 -0.55671 0.6224 -0.55879 0.62345 -0.56018 C 0.63555 -0.57778 0.62696 -0.56481 0.63373 -0.57361 C 0.63621 -0.57685 0.63907 -0.57963 0.64128 -0.58356 C 0.64285 -0.58634 0.64428 -0.58935 0.64597 -0.5919 C 0.65053 -0.59907 0.64845 -0.59467 0.65248 -0.60023 C 0.65444 -0.60301 0.65613 -0.60602 0.65808 -0.60856 C 0.6599 -0.61088 0.66212 -0.6125 0.66368 -0.61528 C 0.66733 -0.62176 0.6655 -0.61898 0.66941 -0.62361 C 0.66993 -0.62523 0.67045 -0.62708 0.67123 -0.6287 C 0.67201 -0.63009 0.67332 -0.63032 0.6741 -0.63194 C 0.67462 -0.63333 0.67449 -0.63541 0.67501 -0.63703 C 0.67579 -0.63935 0.67683 -0.64143 0.67774 -0.64352 L 0.6797 -0.6537 C 0.67996 -0.65532 0.68048 -0.65694 0.68061 -0.65856 L 0.68243 -0.67523 C 0.68087 -0.7412 0.68347 -0.69305 0.6797 -0.72685 L 0.67774 -0.74352 C 0.67748 -0.76088 0.67761 -0.77801 0.67683 -0.79537 C 0.6767 -0.80023 0.67501 -0.80648 0.67305 -0.81018 C 0.6698 -0.81713 0.67032 -0.8125 0.67032 -0.81852 L 0.67032 -0.81852 " pathEditMode="relative" ptsTypes="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6 -4.44444E-6 L -6.25E-6 -4.44444E-6 C 0.00247 -0.0044 0.00468 -0.00926 0.00741 -0.01319 C 0.00846 -0.01481 0.01002 -0.01504 0.01119 -0.01643 C 0.01223 -0.01782 0.01288 -0.02014 0.01405 -0.02153 C 0.0151 -0.02291 0.01666 -0.02338 0.0177 -0.02477 C 0.02551 -0.03472 0.01588 -0.02569 0.02343 -0.0331 C 0.03619 -0.04629 0.01744 -0.02569 0.03085 -0.04166 C 0.03332 -0.04444 0.03632 -0.04606 0.0384 -0.04977 C 0.04322 -0.05833 0.04192 -0.05717 0.04687 -0.06319 C 0.05142 -0.06898 0.04791 -0.06435 0.05338 -0.06991 C 0.05429 -0.07083 0.0552 -0.07222 0.05624 -0.07315 C 0.05741 -0.07453 0.05885 -0.075 0.05989 -0.07662 C 0.06132 -0.07847 0.06223 -0.08125 0.06366 -0.08333 C 0.06484 -0.08472 0.06627 -0.08518 0.06744 -0.08657 C 0.07004 -0.08958 0.07239 -0.09352 0.07499 -0.09653 C 0.0759 -0.09768 0.07681 -0.09861 0.07773 -0.09977 C 0.07903 -0.10139 0.0802 -0.10347 0.0815 -0.10486 C 0.08267 -0.10625 0.08411 -0.10671 0.08528 -0.1081 C 0.10585 -0.13356 0.08697 -0.11088 0.09648 -0.12477 C 0.10273 -0.13426 0.09596 -0.11898 0.10676 -0.13819 C 0.1134 -0.15 0.10911 -0.14282 0.11991 -0.1581 L 0.1246 -0.16481 C 0.12616 -0.16713 0.12747 -0.16991 0.12929 -0.17153 C 0.13059 -0.17268 0.13189 -0.17338 0.13306 -0.17477 C 0.1345 -0.17685 0.13554 -0.1794 0.13684 -0.18148 C 0.13827 -0.18403 0.13997 -0.18588 0.14153 -0.18819 C 0.14687 -0.19676 0.14361 -0.19375 0.14999 -0.20162 C 0.15142 -0.20347 0.15312 -0.20463 0.15468 -0.20648 C 0.15624 -0.20856 0.15767 -0.21111 0.15937 -0.21319 C 0.16106 -0.21551 0.16314 -0.21759 0.16497 -0.21991 C 0.16809 -0.22407 0.17148 -0.22824 0.17434 -0.2331 C 0.17551 -0.23541 0.17668 -0.23773 0.17812 -0.23981 C 0.18111 -0.24444 0.18411 -0.2493 0.18749 -0.25324 C 0.18931 -0.25532 0.1914 -0.25694 0.19309 -0.25995 C 0.20416 -0.27963 0.18632 -0.24861 0.1996 -0.26991 L 0.20989 -0.28819 L 0.21653 -0.3 C 0.2177 -0.30208 0.21874 -0.30486 0.2203 -0.30648 C 0.22122 -0.30764 0.22213 -0.30856 0.22304 -0.30995 C 0.22408 -0.31134 0.22473 -0.31366 0.2259 -0.31481 C 0.22668 -0.31597 0.22786 -0.31574 0.22864 -0.31643 C 0.22968 -0.31736 0.23059 -0.31875 0.2315 -0.31991 C 0.23398 -0.32315 0.23645 -0.32639 0.23905 -0.32986 C 0.24062 -0.33194 0.24231 -0.33403 0.24374 -0.33657 C 0.24491 -0.33866 0.24609 -0.3412 0.24739 -0.34328 C 0.26093 -0.36412 0.24348 -0.33588 0.25403 -0.35162 C 0.26223 -0.36366 0.24817 -0.34745 0.26431 -0.36643 C 0.26614 -0.36875 0.26809 -0.37083 0.26991 -0.37315 L 0.27838 -0.38495 C 0.27955 -0.38657 0.28098 -0.38819 0.28215 -0.38981 C 0.28619 -0.39606 0.28984 -0.40301 0.29426 -0.4081 C 0.29622 -0.41041 0.29817 -0.4125 0.29999 -0.41481 C 0.30181 -0.41759 0.30364 -0.4206 0.30559 -0.42315 C 0.30924 -0.42801 0.31327 -0.43148 0.31679 -0.43657 C 0.31835 -0.43866 0.31978 -0.4412 0.32148 -0.44328 C 0.32265 -0.44467 0.32408 -0.44514 0.32525 -0.44653 C 0.32851 -0.45069 0.3315 -0.45532 0.33463 -0.45995 L 0.33931 -0.46643 C 0.34088 -0.46875 0.34244 -0.47106 0.344 -0.47315 C 0.34517 -0.475 0.34648 -0.47662 0.34778 -0.47824 C 0.3496 -0.48032 0.35142 -0.48287 0.35338 -0.48495 C 0.3552 -0.4868 0.35702 -0.48842 0.35898 -0.48981 C 0.36054 -0.4912 0.36223 -0.49166 0.36366 -0.49328 C 0.3651 -0.49467 0.36614 -0.49676 0.36744 -0.49815 C 0.369 -0.5 0.37056 -0.50139 0.37213 -0.50324 C 0.37343 -0.50486 0.3746 -0.50671 0.3759 -0.5081 C 0.37707 -0.50949 0.37838 -0.51018 0.37968 -0.51157 C 0.38098 -0.51296 0.38202 -0.51504 0.38332 -0.51643 C 0.3858 -0.51898 0.38866 -0.52014 0.39088 -0.52315 C 0.40116 -0.53703 0.38476 -0.51528 0.40403 -0.53819 C 0.40494 -0.53935 0.40585 -0.54074 0.40676 -0.54143 C 0.40767 -0.54236 0.40872 -0.54259 0.40963 -0.54328 C 0.4177 -0.5493 0.40963 -0.54421 0.41614 -0.54815 C 0.41744 -0.54977 0.41848 -0.55208 0.41991 -0.55324 C 0.42174 -0.5544 0.42369 -0.55393 0.42551 -0.55486 C 0.42694 -0.55555 0.42812 -0.55717 0.42929 -0.5581 C 0.43931 -0.55764 0.44934 -0.55787 0.45937 -0.55648 C 0.46184 -0.55625 0.46418 -0.5537 0.46679 -0.55324 L 0.47525 -0.55162 C 0.48163 -0.54768 0.47382 -0.55254 0.4828 -0.54653 C 0.48372 -0.54583 0.48463 -0.5456 0.48554 -0.54491 C 0.48684 -0.54398 0.48801 -0.54259 0.48931 -0.54143 C 0.49465 -0.5375 0.48957 -0.54236 0.49582 -0.53819 C 0.49713 -0.53727 0.4983 -0.53588 0.4996 -0.53495 C 0.50338 -0.53217 0.50533 -0.53148 0.50898 -0.52986 C 0.5164 -0.52014 0.50859 -0.52916 0.51926 -0.52153 C 0.52551 -0.51713 0.51848 -0.51852 0.5259 -0.51643 C 0.53411 -0.51458 0.53359 -0.51597 0.53997 -0.51319 C 0.54648 -0.51041 0.5384 -0.51296 0.54648 -0.5081 C 0.54895 -0.50671 0.55155 -0.50625 0.55403 -0.50486 C 0.55624 -0.50347 0.55819 -0.50231 0.56054 -0.50162 C 0.56301 -0.50092 0.56549 -0.50046 0.56809 -0.49977 C 0.5746 -0.49606 0.57174 -0.49653 0.57642 -0.49653 L 0.57642 -0.49653 " pathEditMode="relative" ptsTypes="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2.22222E-6 C 0.00612 0.00046 0.01237 0.00069 0.01862 0.00162 C 0.02213 0.00208 0.02252 0.00579 0.02513 0.00995 C 0.03151 0.01991 0.02669 0.00949 0.03177 0.02153 C 0.03229 0.02639 0.03281 0.03194 0.03359 0.03657 C 0.03411 0.04005 0.03555 0.04653 0.03555 0.04653 C 0.03515 0.05278 0.03502 0.0588 0.0345 0.06481 C 0.03437 0.06667 0.03385 0.06829 0.03359 0.06991 C 0.0332 0.07222 0.0332 0.07454 0.03268 0.07662 C 0.03164 0.08125 0.03021 0.08542 0.0289 0.08981 C 0.02825 0.09213 0.02786 0.09444 0.02708 0.09653 L 0.02331 0.10671 L 0.01771 0.12153 C 0.01706 0.12338 0.01614 0.12477 0.01588 0.12662 L 0.01393 0.13657 C 0.0151 0.15347 0.01406 0.1456 0.0168 0.15995 C 0.01706 0.16157 0.01719 0.16343 0.01771 0.16505 C 0.02239 0.17731 0.0164 0.16204 0.02239 0.175 C 0.02305 0.17639 0.0237 0.17824 0.02422 0.17986 C 0.02331 0.20278 0.02513 0.19514 0.02239 0.20509 L 0.02239 0.20509 " pathEditMode="relative" ptsTypes="AAAAAAAAAAAAAAAAAAAA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 descr="iB1AIAQ9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67" y="2128058"/>
            <a:ext cx="11061323" cy="449742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iTHSJOU7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8615" y="210064"/>
            <a:ext cx="4132769" cy="5047735"/>
          </a:xfrm>
          <a:prstGeom prst="rect">
            <a:avLst/>
          </a:prstGeom>
        </p:spPr>
      </p:pic>
      <p:pic>
        <p:nvPicPr>
          <p:cNvPr id="25" name="Picture 24" descr="s12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70" y="4434840"/>
            <a:ext cx="3443850" cy="25831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5812" y="211049"/>
            <a:ext cx="55803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«Соверши покупку»</a:t>
            </a:r>
          </a:p>
        </p:txBody>
      </p:sp>
      <p:pic>
        <p:nvPicPr>
          <p:cNvPr id="12" name="Рисунок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05" y="5472328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1" descr="iK3EP066E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92040"/>
            <a:ext cx="1805940" cy="1805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640" y="5067300"/>
            <a:ext cx="887730" cy="8877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960" y="5093970"/>
            <a:ext cx="887730" cy="8877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730" y="5726430"/>
            <a:ext cx="887730" cy="8877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4780" y="3554730"/>
            <a:ext cx="461010" cy="461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0120" y="3615690"/>
            <a:ext cx="461010" cy="4610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5890" y="3627120"/>
            <a:ext cx="461010" cy="4610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6090" y="3707130"/>
            <a:ext cx="461010" cy="4610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7860" y="3295650"/>
            <a:ext cx="461010" cy="4610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0660" y="3409950"/>
            <a:ext cx="461010" cy="461010"/>
          </a:xfrm>
          <a:prstGeom prst="rect">
            <a:avLst/>
          </a:prstGeom>
        </p:spPr>
      </p:pic>
      <p:pic>
        <p:nvPicPr>
          <p:cNvPr id="22" name="Picture 10" descr="e406b55946da9997d568ea8e5c91[1]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5246370"/>
            <a:ext cx="2433089" cy="1824730"/>
          </a:xfrm>
          <a:prstGeom prst="rect">
            <a:avLst/>
          </a:prstGeom>
        </p:spPr>
      </p:pic>
      <p:pic>
        <p:nvPicPr>
          <p:cNvPr id="8" name="Picture 7" descr="iLYZNFLAK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7758" y="3901322"/>
            <a:ext cx="1451610" cy="2054860"/>
          </a:xfrm>
          <a:prstGeom prst="rect">
            <a:avLst/>
          </a:prstGeom>
        </p:spPr>
      </p:pic>
      <p:pic>
        <p:nvPicPr>
          <p:cNvPr id="9" name="Picture 8" descr="iA0909Z0M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700000">
            <a:off x="2741569" y="3271161"/>
            <a:ext cx="1924685" cy="2053590"/>
          </a:xfrm>
          <a:prstGeom prst="rect">
            <a:avLst/>
          </a:prstGeom>
        </p:spPr>
      </p:pic>
      <p:pic>
        <p:nvPicPr>
          <p:cNvPr id="7" name="Picture 6" descr="i60EFX3X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6000000">
            <a:off x="6222564" y="3651133"/>
            <a:ext cx="1781810" cy="1781810"/>
          </a:xfrm>
          <a:prstGeom prst="rect">
            <a:avLst/>
          </a:prstGeom>
        </p:spPr>
      </p:pic>
      <p:pic>
        <p:nvPicPr>
          <p:cNvPr id="6" name="Picture 5" descr="iGIPVFGZA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5185" y="3720347"/>
            <a:ext cx="1561465" cy="975995"/>
          </a:xfrm>
          <a:prstGeom prst="rect">
            <a:avLst/>
          </a:prstGeom>
        </p:spPr>
      </p:pic>
      <p:pic>
        <p:nvPicPr>
          <p:cNvPr id="10" name="магзин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35655" y="53371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6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5E-6 4.07407E-6 C 0.00274 0.00092 0.0056 0.00162 0.00833 0.00324 C 0.01042 0.00439 0.01211 0.00671 0.01393 0.0081 C 0.01901 0.01226 0.02383 0.01643 0.02904 0.0199 C 0.03399 0.02314 0.03906 0.02615 0.04401 0.02986 C 0.05026 0.03472 0.05612 0.03935 0.06276 0.04328 C 0.06458 0.04421 0.06654 0.04537 0.06836 0.04652 C 0.06992 0.04745 0.07149 0.04884 0.07305 0.04976 C 0.07682 0.05231 0.07539 0.05069 0.07956 0.05486 C 0.08346 0.05879 0.08177 0.05902 0.08711 0.06157 C 0.08893 0.0625 0.09089 0.06273 0.09271 0.06319 C 0.09948 0.07106 0.09623 0.06898 0.10208 0.07152 C 0.10339 0.07314 0.10456 0.075 0.10586 0.07662 C 0.10703 0.07777 0.10846 0.07847 0.10964 0.07986 C 0.11068 0.08125 0.11146 0.08333 0.11237 0.08495 C 0.11328 0.08611 0.11432 0.08703 0.11524 0.08819 C 0.11888 0.09282 0.1194 0.09444 0.1237 0.09814 C 0.12448 0.09907 0.12552 0.0993 0.12643 0.09976 C 0.12774 0.10162 0.12891 0.10324 0.13021 0.10486 C 0.13268 0.10787 0.13542 0.10995 0.13776 0.11319 C 0.13893 0.11481 0.14011 0.11689 0.14141 0.11828 C 0.14232 0.11898 0.14336 0.11898 0.14427 0.1199 C 0.14531 0.12083 0.14609 0.12222 0.14714 0.12314 C 0.14896 0.125 0.15287 0.12592 0.15456 0.12662 C 0.16003 0.13287 0.15469 0.12731 0.16302 0.1331 C 0.16458 0.13426 0.16615 0.13564 0.16771 0.13657 C 0.17005 0.13796 0.17396 0.13889 0.17617 0.13981 C 0.18737 0.14421 0.17031 0.13819 0.18555 0.14328 C 0.18711 0.14375 0.18867 0.14444 0.19024 0.1449 C 0.19206 0.14537 0.19401 0.14583 0.19583 0.14652 C 0.2056 0.15046 0.19909 0.14976 0.20899 0.15162 C 0.21901 0.15347 0.22474 0.15347 0.23516 0.15486 C 0.23867 0.15532 0.24206 0.15578 0.24557 0.15648 C 0.25339 0.15833 0.26042 0.16088 0.26797 0.16481 C 0.27175 0.16689 0.27539 0.16967 0.2793 0.17152 C 0.28698 0.17523 0.29479 0.17893 0.30274 0.18148 C 0.30612 0.18264 0.30964 0.18333 0.31302 0.18495 C 0.31654 0.18657 0.31979 0.18981 0.32331 0.19143 C 0.32917 0.19421 0.33529 0.1956 0.34115 0.19814 C 0.34362 0.1993 0.34623 0.2 0.34857 0.20162 C 0.35091 0.20277 0.353 0.20509 0.35521 0.20648 C 0.35951 0.20926 0.36315 0.20995 0.36732 0.21319 C 0.37057 0.21574 0.37344 0.21921 0.37669 0.22152 C 0.37826 0.22268 0.37982 0.22384 0.38138 0.22476 C 0.38229 0.22546 0.38333 0.22569 0.38425 0.22662 C 0.38581 0.22801 0.3875 0.22939 0.38893 0.23148 C 0.39102 0.23449 0.39453 0.24143 0.39453 0.24143 C 0.39557 0.24861 0.39505 0.24907 0.39831 0.25486 C 0.40573 0.26828 0.39857 0.25092 0.40482 0.26643 C 0.40547 0.26805 0.40664 0.26944 0.40677 0.27152 C 0.40729 0.28148 0.40677 0.29143 0.40677 0.30162 L 0.40677 0.30162 " pathEditMode="relative" ptsTypes="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3.7037E-6 C 0.00339 0.00162 0.00677 0.00371 0.01029 0.00486 C 0.01302 0.00579 0.01589 0.00649 0.01862 0.00649 L 0.14805 0.00834 L 0.1612 0.01158 C 0.16328 0.01204 0.1655 0.01227 0.16771 0.0132 C 0.17266 0.01551 0.17774 0.01736 0.18268 0.01991 C 0.1849 0.02107 0.18698 0.02246 0.18919 0.02315 C 0.19362 0.02477 0.20235 0.02662 0.20235 0.02662 C 0.2043 0.02778 0.20612 0.02917 0.20794 0.02986 C 0.2099 0.03079 0.21185 0.03056 0.21367 0.03149 C 0.2168 0.03334 0.21992 0.03565 0.22305 0.0382 C 0.22422 0.03936 0.22552 0.04028 0.22669 0.04167 C 0.22839 0.04306 0.22969 0.04537 0.23138 0.04653 C 0.23294 0.04769 0.23451 0.04769 0.23607 0.04815 C 0.24141 0.0625 0.23268 0.04051 0.24362 0.05996 C 0.25612 0.08218 0.24206 0.0588 0.25209 0.07153 C 0.25313 0.07292 0.25378 0.07524 0.25482 0.07662 C 0.25599 0.07801 0.25742 0.07848 0.2586 0.07986 C 0.25964 0.08125 0.26029 0.08357 0.26146 0.08496 C 0.26446 0.08866 0.26758 0.09213 0.27084 0.09491 C 0.27201 0.09607 0.27331 0.09699 0.27448 0.09838 C 0.28737 0.1125 0.27031 0.09468 0.28112 0.10834 C 0.28229 0.10973 0.28373 0.11042 0.2849 0.11158 C 0.2862 0.1132 0.28724 0.11505 0.28854 0.11667 C 0.29011 0.11852 0.2918 0.11968 0.29323 0.12176 C 0.29649 0.12593 0.29909 0.13172 0.30261 0.13496 C 0.30391 0.13611 0.30521 0.13704 0.30638 0.13843 C 0.30951 0.14144 0.31315 0.14375 0.31576 0.14838 C 0.31667 0.15 0.31745 0.15209 0.31862 0.15324 C 0.3194 0.1544 0.32044 0.1544 0.32136 0.1551 C 0.32266 0.15602 0.32396 0.15695 0.32513 0.15834 C 0.32617 0.15973 0.32683 0.16204 0.328 0.16343 C 0.32969 0.16528 0.33086 0.16505 0.33268 0.16505 L 0.33268 0.16505 L 0.33646 0.17014 " pathEditMode="relative" ptsTypes="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-4.81481E-6 C 0.02995 0.01135 0.00039 -0.00023 0.02058 0.00834 C 0.02344 0.00949 0.02617 0.01042 0.02904 0.01158 C 0.03399 0.01366 0.03894 0.01713 0.04401 0.01829 C 0.05222 0.02014 0.05144 0.01945 0.0599 0.02315 C 0.06211 0.02431 0.06433 0.0257 0.06654 0.02662 C 0.06875 0.02732 0.07097 0.02755 0.07305 0.02824 C 0.07461 0.02871 0.07617 0.0294 0.07774 0.02986 C 0.08086 0.03079 0.08412 0.03148 0.08711 0.03334 C 0.09662 0.03889 0.08737 0.03403 0.09558 0.03982 C 0.0974 0.04121 0.09935 0.04236 0.10117 0.04329 C 0.10313 0.04398 0.10495 0.04398 0.1069 0.04491 C 0.12591 0.05324 0.11381 0.04838 0.12748 0.05648 C 0.12969 0.05787 0.1319 0.05834 0.13412 0.05996 C 0.13607 0.06111 0.13763 0.06366 0.13972 0.06482 C 0.14154 0.06598 0.14349 0.06574 0.14532 0.06667 C 0.14727 0.06736 0.14909 0.06875 0.15091 0.06991 C 0.15222 0.07153 0.15326 0.07361 0.15469 0.075 C 0.16407 0.08403 0.15443 0.07014 0.16693 0.08496 C 0.16875 0.08704 0.17045 0.08982 0.17253 0.09167 C 0.1737 0.0926 0.17513 0.09352 0.17631 0.09491 C 0.1849 0.1044 0.175 0.09491 0.18373 0.10648 C 0.1849 0.10811 0.1862 0.1088 0.1875 0.10996 C 0.18815 0.11204 0.18854 0.11459 0.18933 0.11667 C 0.19011 0.11852 0.19141 0.11968 0.19219 0.12153 C 0.19271 0.12292 0.19401 0.13241 0.19414 0.13334 C 0.19375 0.13936 0.19362 0.14537 0.1931 0.15162 C 0.19271 0.15718 0.19115 0.16273 0.19037 0.16829 C 0.18907 0.17686 0.19011 0.17292 0.1875 0.17986 C 0.18724 0.18218 0.18711 0.18449 0.18659 0.18658 C 0.18607 0.18843 0.18503 0.18959 0.18464 0.19167 C 0.18412 0.19537 0.18412 0.19931 0.18373 0.20324 C 0.18347 0.20556 0.18308 0.20764 0.18282 0.20996 C 0.18164 0.22246 0.1819 0.22176 0.1819 0.23334 L 0.1819 0.23334 " pathEditMode="relative" ptsTypes="AAAAAAAAAAAAAAAAAAA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-2.96296E-6 C 0.00247 0.00764 0.00495 0.01551 0.00742 0.02315 C 0.00833 0.02593 0.00963 0.02847 0.01029 0.03148 C 0.0125 0.04329 0.00963 0.0287 0.01302 0.04329 C 0.01341 0.04491 0.01354 0.04653 0.01406 0.04815 C 0.01445 0.05 0.01536 0.05139 0.01588 0.05324 C 0.01667 0.05579 0.01706 0.0588 0.01771 0.06157 C 0.01823 0.06343 0.01901 0.06482 0.01966 0.06644 C 0.02057 0.06921 0.02148 0.07222 0.02253 0.07477 C 0.02331 0.07708 0.02435 0.07917 0.02526 0.08148 C 0.0263 0.08426 0.02708 0.08727 0.02812 0.08982 C 0.0293 0.09282 0.03073 0.09537 0.0319 0.09815 C 0.03503 0.10625 0.03411 0.10556 0.03659 0.11319 C 0.03737 0.11597 0.03854 0.11875 0.03932 0.12153 C 0.04062 0.12593 0.0431 0.13495 0.0431 0.13495 C 0.04336 0.13819 0.04362 0.14144 0.04401 0.14491 C 0.04427 0.14699 0.04505 0.14931 0.04505 0.15162 C 0.04505 0.15255 0.0444 0.17523 0.0431 0.18148 C 0.04271 0.18333 0.0418 0.18495 0.04128 0.18657 C 0.04088 0.18866 0.04088 0.1912 0.04023 0.19329 C 0.03958 0.19514 0.03828 0.1963 0.0375 0.19815 C 0.03646 0.20023 0.03555 0.20255 0.03463 0.20486 C 0.03398 0.20694 0.03359 0.20949 0.03281 0.21157 C 0.03099 0.2162 0.02721 0.22477 0.02721 0.22477 C 0.02682 0.22662 0.02669 0.22824 0.02617 0.22986 C 0.02539 0.23218 0.02435 0.23426 0.02344 0.23657 C 0.02279 0.23819 0.02213 0.23982 0.02148 0.24144 C 0.02083 0.24375 0.02031 0.24607 0.01966 0.24815 C 0.01849 0.25162 0.01693 0.25463 0.01588 0.2581 C 0.01523 0.26042 0.01471 0.26273 0.01406 0.26482 C 0.01315 0.26713 0.01211 0.26921 0.0112 0.27153 C 0.00755 0.28079 0.00833 0.27847 0.00651 0.28495 L 0.00651 0.28495 " pathEditMode="relative" ptsTypes="AAAAAAAAAAAAAAAAAAAAAAAAAAAA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2.08333E-7 -7.40741E-7 C -0.00065 -0.00509 -0.00169 -0.00995 -0.00182 -0.01504 C -0.00195 -0.01805 0.00039 -0.03194 0.00091 -0.03356 C 0.00156 -0.03518 0.00234 -0.03657 0.00286 -0.03842 C 0.00664 -0.05231 -0.00026 -0.03287 0.0056 -0.05023 C 0.00677 -0.05347 0.00833 -0.05648 0.00938 -0.06018 C 0.01068 -0.06458 0.01159 -0.06921 0.01315 -0.07338 C 0.0138 -0.07523 0.01445 -0.07662 0.01497 -0.07847 C 0.01732 -0.08588 0.01628 -0.08495 0.01966 -0.0919 C 0.02174 -0.09583 0.02383 -0.10023 0.0263 -0.10347 C 0.02904 -0.10717 0.0306 -0.10879 0.03281 -0.11342 C 0.03346 -0.11504 0.03398 -0.1169 0.03464 -0.11852 C 0.03646 -0.12199 0.0388 -0.12453 0.04036 -0.12847 C 0.04089 -0.13009 0.04128 -0.13217 0.04219 -0.13356 C 0.04388 -0.13611 0.04596 -0.13796 0.04779 -0.14004 C 0.05039 -0.14305 0.05143 -0.14467 0.05443 -0.14676 C 0.05625 -0.14815 0.05807 -0.14953 0.06003 -0.15023 L 0.06563 -0.15185 C 0.06875 -0.15393 0.07174 -0.15648 0.075 -0.15856 C 0.08138 -0.16227 0.07357 -0.1574 0.08255 -0.16342 C 0.08346 -0.16412 0.08438 -0.16435 0.08529 -0.16504 C 0.08659 -0.1662 0.08776 -0.16759 0.08906 -0.16852 C 0.0931 -0.17129 0.09206 -0.16898 0.09557 -0.17176 C 0.09818 -0.17384 0.10052 -0.17685 0.10313 -0.17847 C 0.10977 -0.1824 0.10156 -0.17731 0.10964 -0.18356 C 0.11055 -0.18426 0.11159 -0.18449 0.1125 -0.18518 C 0.1138 -0.18611 0.11497 -0.1875 0.11628 -0.18842 C 0.1181 -0.18981 0.12005 -0.19051 0.12188 -0.1919 C 0.12396 -0.19328 0.12708 -0.1956 0.12943 -0.19676 C 0.1319 -0.19791 0.13438 -0.19907 0.13685 -0.20023 C 0.13815 -0.20069 0.13945 -0.20069 0.14063 -0.20185 C 0.1431 -0.20393 0.14544 -0.20717 0.14818 -0.20856 C 0.15065 -0.20949 0.15313 -0.21041 0.1556 -0.2118 C 0.15651 -0.21227 0.15742 -0.21319 0.15846 -0.21342 C 0.16029 -0.21412 0.16224 -0.21458 0.16406 -0.21504 C 0.16563 -0.21574 0.16719 -0.21666 0.16875 -0.2169 C 0.18503 -0.21782 0.2013 -0.21782 0.21745 -0.21852 C 0.22617 -0.22245 0.21536 -0.21782 0.22682 -0.22176 C 0.22813 -0.22222 0.2293 -0.22291 0.2306 -0.22338 C 0.23216 -0.22407 0.23372 -0.22453 0.23529 -0.22523 C 0.2362 -0.22546 0.23711 -0.22639 0.23815 -0.22685 C 0.23932 -0.22754 0.24063 -0.22777 0.24193 -0.22847 C 0.24284 -0.22893 0.24375 -0.22963 0.24466 -0.23009 C 0.24622 -0.23078 0.24779 -0.23102 0.24935 -0.23171 C 0.25469 -0.23426 0.24948 -0.2331 0.25599 -0.23518 C 0.25807 -0.23588 0.26029 -0.23634 0.2625 -0.2368 C 0.26849 -0.24027 0.26224 -0.23703 0.27279 -0.24004 C 0.27409 -0.24051 0.27526 -0.24143 0.27656 -0.2419 C 0.27904 -0.24259 0.28151 -0.24282 0.28411 -0.24352 C 0.28529 -0.24375 0.28646 -0.24514 0.28776 -0.24514 L 0.40872 -0.24676 C 0.41784 -0.25231 0.40794 -0.24676 0.43034 -0.25023 C 0.43164 -0.25023 0.43281 -0.25139 0.43411 -0.25185 C 0.43659 -0.25254 0.43906 -0.25301 0.44154 -0.25347 C 0.44935 -0.25463 0.46497 -0.25671 0.46497 -0.25671 C 0.4668 -0.25764 0.47174 -0.25995 0.47344 -0.26018 C 0.47591 -0.26041 0.47839 -0.26018 0.48099 -0.26018 L 0.48099 -0.26018 " pathEditMode="relative" ptsTypes="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-2.59259E-6 C 0.00143 -0.00509 0.00248 -0.01088 0.00456 -0.01505 C 0.00703 -0.01991 0.01029 -0.02292 0.01302 -0.02685 C 0.0207 -0.03727 0.01263 -0.02639 0.02149 -0.03681 C 0.025 -0.04097 0.02591 -0.04352 0.02995 -0.04676 C 0.03112 -0.04769 0.03242 -0.04792 0.03373 -0.04838 C 0.03867 -0.0544 0.03425 -0.04977 0.04115 -0.05509 C 0.04245 -0.05625 0.04362 -0.05787 0.04492 -0.05856 C 0.04766 -0.05949 0.05052 -0.05949 0.05339 -0.06019 C 0.05651 -0.06204 0.05638 -0.06204 0.0599 -0.06343 C 0.06146 -0.06412 0.06302 -0.06458 0.06458 -0.06505 C 0.07044 -0.06736 0.06927 -0.06829 0.07774 -0.06852 L 0.2155 -0.07014 C 0.21862 -0.0706 0.22188 -0.07083 0.22487 -0.07176 C 0.22748 -0.07245 0.22995 -0.07431 0.23242 -0.07523 C 0.23399 -0.07569 0.23555 -0.07616 0.23711 -0.07685 C 0.25182 -0.08287 0.23854 -0.07801 0.24935 -0.08171 C 0.25052 -0.08287 0.25169 -0.08426 0.253 -0.08519 C 0.25456 -0.08611 0.25625 -0.08611 0.25768 -0.08681 C 0.25899 -0.08727 0.26029 -0.08796 0.26146 -0.08843 C 0.26341 -0.08912 0.26966 -0.09074 0.27175 -0.0919 C 0.27565 -0.09375 0.2793 -0.0963 0.28307 -0.09838 C 0.2849 -0.09954 0.28672 -0.10093 0.28867 -0.10185 C 0.28998 -0.10231 0.29128 -0.10255 0.29245 -0.10347 C 0.2957 -0.10602 0.29844 -0.10995 0.30182 -0.11181 C 0.30599 -0.11435 0.3082 -0.11551 0.31211 -0.11852 C 0.31341 -0.11944 0.31458 -0.12083 0.31589 -0.12176 C 0.31745 -0.12315 0.31901 -0.12431 0.32057 -0.12523 C 0.32175 -0.12593 0.32318 -0.12593 0.32435 -0.12685 C 0.32682 -0.1287 0.3293 -0.13125 0.33177 -0.13356 C 0.33307 -0.13472 0.33438 -0.13542 0.33555 -0.13681 C 0.3418 -0.14514 0.33672 -0.13889 0.34401 -0.14676 C 0.34492 -0.14792 0.34583 -0.14907 0.34675 -0.15023 C 0.34805 -0.15139 0.34935 -0.15231 0.35052 -0.15347 C 0.35313 -0.15625 0.35521 -0.16019 0.35807 -0.16181 C 0.36224 -0.16435 0.36068 -0.16296 0.3655 -0.16852 C 0.36745 -0.1706 0.36927 -0.17292 0.37123 -0.17523 C 0.37214 -0.17639 0.37305 -0.17731 0.37396 -0.17847 C 0.37526 -0.18009 0.37643 -0.18194 0.37774 -0.18356 C 0.37891 -0.18472 0.38034 -0.18565 0.38151 -0.18681 C 0.38685 -0.19282 0.38346 -0.19051 0.38802 -0.19514 C 0.38932 -0.19653 0.39063 -0.19722 0.3918 -0.19861 C 0.3931 -0.2 0.39414 -0.20208 0.39557 -0.20347 C 0.39636 -0.2044 0.39753 -0.2044 0.39831 -0.20509 C 0.40521 -0.21042 0.39896 -0.20741 0.40677 -0.21019 C 0.40807 -0.21134 0.40925 -0.2125 0.41055 -0.21343 C 0.41237 -0.21481 0.41458 -0.21481 0.41615 -0.2169 C 0.42422 -0.22639 0.41406 -0.21505 0.42175 -0.22176 C 0.42279 -0.22269 0.42357 -0.22431 0.42461 -0.22523 C 0.42643 -0.22662 0.42852 -0.22685 0.43021 -0.22847 C 0.43151 -0.22963 0.43268 -0.23079 0.43399 -0.23194 C 0.43815 -0.23495 0.43789 -0.23218 0.44245 -0.24028 C 0.44336 -0.2419 0.44479 -0.24306 0.44518 -0.24514 C 0.44583 -0.24838 0.44518 -0.25185 0.44518 -0.25509 L 0.44518 -0.25509 L 0.44427 -0.25023 " pathEditMode="relative" ptsTypes="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3.7037E-7 L 7.08333E-6 3.7037E-7 L 0.0168 -0.01343 C 0.01902 -0.01505 0.0211 -0.01736 0.02345 -0.01852 C 0.0267 -0.02014 0.03425 -0.02408 0.03751 -0.025 C 0.04024 -0.02593 0.04311 -0.02616 0.04584 -0.02686 C 0.05743 -0.03264 0.05027 -0.02917 0.06746 -0.03681 C 0.06993 -0.03797 0.0724 -0.03936 0.07501 -0.04005 L 0.09467 -0.04676 C 0.09805 -0.04792 0.10157 -0.04815 0.10496 -0.05 C 0.11016 -0.05324 0.11837 -0.05834 0.12371 -0.06019 C 0.12709 -0.06111 0.13061 -0.06088 0.13399 -0.06181 C 0.13751 -0.06273 0.14089 -0.06389 0.14428 -0.06505 C 0.14714 -0.06621 0.14988 -0.06736 0.15274 -0.06852 C 0.15613 -0.06968 0.15964 -0.07014 0.16303 -0.07176 C 0.16654 -0.07338 0.16993 -0.07662 0.17345 -0.07848 C 0.17644 -0.0801 0.1797 -0.08056 0.18282 -0.08172 C 0.18529 -0.08287 0.18777 -0.08426 0.19024 -0.08519 C 0.19272 -0.08588 0.19532 -0.08588 0.19779 -0.08681 C 0.20027 -0.08773 0.20274 -0.08912 0.20522 -0.09005 C 0.20808 -0.09121 0.21095 -0.09236 0.21368 -0.09352 C 0.21615 -0.09445 0.21863 -0.09584 0.22123 -0.09676 C 0.22436 -0.09792 0.22748 -0.09885 0.23061 -0.1 C 0.23308 -0.10116 0.23555 -0.10232 0.23803 -0.10348 L 0.25496 -0.11019 C 0.26928 -0.12292 0.25561 -0.11135 0.26993 -0.12176 C 0.27279 -0.12385 0.27553 -0.12639 0.27839 -0.12848 C 0.28516 -0.13334 0.28751 -0.1338 0.29428 -0.14005 C 0.29688 -0.1426 0.29923 -0.14607 0.30183 -0.14838 C 0.30456 -0.15093 0.30756 -0.15278 0.31029 -0.1551 C 0.31251 -0.15718 0.31459 -0.15973 0.3168 -0.16181 C 0.31863 -0.16366 0.32071 -0.16482 0.3224 -0.16667 C 0.32631 -0.17107 0.3297 -0.17662 0.33373 -0.1801 C 0.33555 -0.18172 0.33751 -0.18334 0.33933 -0.18519 C 0.3435 -0.18936 0.3517 -0.20047 0.3543 -0.2051 C 0.35561 -0.20741 0.35665 -0.20996 0.35808 -0.21181 C 0.36212 -0.21736 0.36303 -0.21551 0.36654 -0.22176 C 0.37253 -0.23241 0.36563 -0.2257 0.37397 -0.23172 C 0.37852 -0.23982 0.38126 -0.24561 0.38621 -0.25186 C 0.39558 -0.26343 0.38621 -0.25093 0.39558 -0.26019 C 0.39701 -0.26158 0.39805 -0.26366 0.39936 -0.26505 C 0.40092 -0.2669 0.40261 -0.26829 0.40404 -0.27014 C 0.40509 -0.27153 0.40574 -0.27385 0.40678 -0.275 C 0.40795 -0.27662 0.40938 -0.27732 0.41055 -0.27848 C 0.41225 -0.2801 0.41368 -0.28172 0.41524 -0.28334 C 0.41628 -0.28449 0.41706 -0.28588 0.41811 -0.28681 C 0.41928 -0.28797 0.42071 -0.28889 0.42188 -0.29005 C 0.42253 -0.29098 0.42709 -0.29746 0.42839 -0.29838 C 0.42956 -0.29931 0.43087 -0.29954 0.43217 -0.3 C 0.43334 -0.30186 0.43477 -0.30324 0.43595 -0.3051 C 0.43998 -0.31135 0.43738 -0.30949 0.44246 -0.31505 C 0.44363 -0.31644 0.44506 -0.31713 0.44623 -0.31852 C 0.44818 -0.32061 0.45001 -0.32292 0.45183 -0.325 C 0.45274 -0.32616 0.45352 -0.32778 0.4547 -0.32848 C 0.45561 -0.32894 0.45652 -0.3294 0.45743 -0.3301 C 0.46003 -0.33218 0.46225 -0.33565 0.46498 -0.33681 C 0.46615 -0.33727 0.47019 -0.33889 0.47149 -0.34005 C 0.47188 -0.34051 0.47214 -0.34121 0.47253 -0.34167 L 0.47253 -0.34167 " pathEditMode="relative" ptsTypes="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1995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  <a:cs typeface="Aharoni" panose="02010803020104030203" pitchFamily="2" charset="-79"/>
              </a:rPr>
              <a:t>Цель: </a:t>
            </a:r>
            <a:r>
              <a:rPr lang="ru-RU" dirty="0">
                <a:latin typeface="+mn-lt"/>
                <a:ea typeface="Times New Roman" panose="02020603050405020304" charset="0"/>
              </a:rPr>
              <a:t>формирование первичных финансовых и экономических представлений дошкольников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/>
              <a:t>Задачи:</a:t>
            </a:r>
            <a:endParaRPr lang="ru-RU" b="1" dirty="0">
              <a:latin typeface="Times New Roman" panose="0202060305040502030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charset="0"/>
              </a:rPr>
              <a:t> на обогащение словарного запаса детей старшего дошкольного возраста основными финансово-экономическими понятиями, свойственные их возрасту;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charset="0"/>
              </a:rPr>
              <a:t>формирование финансово – экономического мышления;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charset="0"/>
              </a:rPr>
              <a:t>содействует формированию позитивной социализации и личностному развитию дошкольника.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s1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596" y="3824192"/>
            <a:ext cx="4044846" cy="3033808"/>
          </a:xfrm>
          <a:prstGeom prst="rect">
            <a:avLst/>
          </a:prstGeom>
        </p:spPr>
      </p:pic>
      <p:pic>
        <p:nvPicPr>
          <p:cNvPr id="6" name="Picture 6" descr="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41" y="5613559"/>
            <a:ext cx="1760855" cy="751205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275" y="5086067"/>
            <a:ext cx="3980496" cy="146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imag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404" y="5578462"/>
            <a:ext cx="1000896" cy="9988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 descr="городок-1024x7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25" y="-403860"/>
            <a:ext cx="12237085" cy="79432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 rot="180000">
            <a:off x="9852660" y="3169920"/>
            <a:ext cx="156527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2800" b="1">
                <a:cs typeface="Times New Roman" panose="02020603050405020304" charset="0"/>
              </a:rPr>
              <a:t>Музей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139354" y="2527717"/>
            <a:ext cx="231076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2400" b="1" dirty="0">
                <a:cs typeface="Times New Roman" panose="02020603050405020304" charset="0"/>
              </a:rPr>
              <a:t>Монетный</a:t>
            </a:r>
          </a:p>
          <a:p>
            <a:r>
              <a:rPr lang="ru-RU" altLang="en-GB" sz="2400" b="1" dirty="0">
                <a:cs typeface="Times New Roman" panose="02020603050405020304" charset="0"/>
              </a:rPr>
              <a:t>    двор </a:t>
            </a:r>
          </a:p>
        </p:txBody>
      </p:sp>
      <p:sp>
        <p:nvSpPr>
          <p:cNvPr id="8" name="Text Box 7"/>
          <p:cNvSpPr txBox="1"/>
          <p:nvPr/>
        </p:nvSpPr>
        <p:spPr>
          <a:xfrm rot="21180000">
            <a:off x="5188585" y="3303271"/>
            <a:ext cx="2310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2400" b="1" dirty="0">
                <a:cs typeface="Times New Roman" panose="02020603050405020304" charset="0"/>
              </a:rPr>
              <a:t>Сбербанк </a:t>
            </a:r>
          </a:p>
        </p:txBody>
      </p:sp>
      <p:sp>
        <p:nvSpPr>
          <p:cNvPr id="9" name="Text Box 8"/>
          <p:cNvSpPr txBox="1"/>
          <p:nvPr/>
        </p:nvSpPr>
        <p:spPr>
          <a:xfrm rot="21060000">
            <a:off x="3503841" y="1933212"/>
            <a:ext cx="23107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2400" b="1" dirty="0">
                <a:cs typeface="Times New Roman" panose="02020603050405020304" charset="0"/>
              </a:rPr>
              <a:t>Ярмарка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47" y="6300230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0" descr="1298909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0887" y="1233576"/>
            <a:ext cx="762000" cy="747058"/>
          </a:xfrm>
          <a:prstGeom prst="rect">
            <a:avLst/>
          </a:prstGeom>
        </p:spPr>
      </p:pic>
      <p:pic>
        <p:nvPicPr>
          <p:cNvPr id="13" name="Picture 20" descr="1298909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1140" y="2427132"/>
            <a:ext cx="692849" cy="679263"/>
          </a:xfrm>
          <a:prstGeom prst="rect">
            <a:avLst/>
          </a:prstGeom>
        </p:spPr>
      </p:pic>
      <p:pic>
        <p:nvPicPr>
          <p:cNvPr id="14" name="Picture 20" descr="1298909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2796" y="1816644"/>
            <a:ext cx="711686" cy="697731"/>
          </a:xfrm>
          <a:prstGeom prst="rect">
            <a:avLst/>
          </a:prstGeom>
        </p:spPr>
      </p:pic>
      <p:pic>
        <p:nvPicPr>
          <p:cNvPr id="15" name="Picture 20" descr="129890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1875" y="2360643"/>
            <a:ext cx="711685" cy="6977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9" y="-128630"/>
            <a:ext cx="4286422" cy="16853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Text Box 7"/>
          <p:cNvSpPr txBox="1"/>
          <p:nvPr/>
        </p:nvSpPr>
        <p:spPr>
          <a:xfrm rot="20904643">
            <a:off x="1470569" y="4502329"/>
            <a:ext cx="2310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2400" b="1" dirty="0">
                <a:cs typeface="Times New Roman" panose="02020603050405020304" charset="0"/>
              </a:rPr>
              <a:t>Магазин</a:t>
            </a:r>
          </a:p>
        </p:txBody>
      </p:sp>
      <p:pic>
        <p:nvPicPr>
          <p:cNvPr id="19" name="Picture 17" descr="1298909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9897" y="3592286"/>
            <a:ext cx="836088" cy="819694"/>
          </a:xfrm>
          <a:prstGeom prst="rect">
            <a:avLst/>
          </a:prstGeom>
        </p:spPr>
      </p:pic>
      <p:pic>
        <p:nvPicPr>
          <p:cNvPr id="5" name="Picture 4" descr="s12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1685" y="3902591"/>
            <a:ext cx="2796540" cy="2097525"/>
          </a:xfrm>
          <a:prstGeom prst="rect">
            <a:avLst/>
          </a:prstGeom>
        </p:spPr>
      </p:pic>
      <p:pic>
        <p:nvPicPr>
          <p:cNvPr id="10" name="монет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08435" y="4570730"/>
            <a:ext cx="619125" cy="619125"/>
          </a:xfrm>
          <a:prstGeom prst="rect">
            <a:avLst/>
          </a:prstGeom>
        </p:spPr>
      </p:pic>
      <p:pic>
        <p:nvPicPr>
          <p:cNvPr id="18" name="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525" y="11226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233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 descr="gettyimages-478249296-612x6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55" y="-48895"/>
            <a:ext cx="12287250" cy="6955790"/>
          </a:xfrm>
          <a:prstGeom prst="rect">
            <a:avLst/>
          </a:prstGeom>
        </p:spPr>
      </p:pic>
      <p:pic>
        <p:nvPicPr>
          <p:cNvPr id="5" name="Picture 4" descr="s1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195" y="3912235"/>
            <a:ext cx="4217670" cy="3162935"/>
          </a:xfrm>
          <a:prstGeom prst="rect">
            <a:avLst/>
          </a:prstGeom>
        </p:spPr>
      </p:pic>
      <p:pic>
        <p:nvPicPr>
          <p:cNvPr id="6" name="Picture 5" descr="i6AJSVNX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740" y="1370965"/>
            <a:ext cx="2809875" cy="2231390"/>
          </a:xfrm>
          <a:prstGeom prst="rect">
            <a:avLst/>
          </a:prstGeom>
        </p:spPr>
      </p:pic>
      <p:pic>
        <p:nvPicPr>
          <p:cNvPr id="7" name="Picture 6" descr="iMEVI9HY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880" y="1454150"/>
            <a:ext cx="2989580" cy="2240915"/>
          </a:xfrm>
          <a:prstGeom prst="rect">
            <a:avLst/>
          </a:prstGeom>
        </p:spPr>
      </p:pic>
      <p:pic>
        <p:nvPicPr>
          <p:cNvPr id="9" name="Picture 8" descr="kr-10@2x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1195" y="822960"/>
            <a:ext cx="2647950" cy="934720"/>
          </a:xfrm>
          <a:prstGeom prst="rect">
            <a:avLst/>
          </a:prstGeom>
        </p:spPr>
      </p:pic>
      <p:pic>
        <p:nvPicPr>
          <p:cNvPr id="10" name="Picture 9" descr="230363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2150" y="1757680"/>
            <a:ext cx="2606040" cy="1189355"/>
          </a:xfrm>
          <a:prstGeom prst="rect">
            <a:avLst/>
          </a:prstGeom>
        </p:spPr>
      </p:pic>
      <p:pic>
        <p:nvPicPr>
          <p:cNvPr id="11" name="Picture 10" descr="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1675" y="2947035"/>
            <a:ext cx="2587625" cy="982345"/>
          </a:xfrm>
          <a:prstGeom prst="rect">
            <a:avLst/>
          </a:prstGeom>
        </p:spPr>
      </p:pic>
      <p:pic>
        <p:nvPicPr>
          <p:cNvPr id="12" name="Рисунок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4" y="5493702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музей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40135" y="506412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2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" name="Picture 6" descr="21302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265" y="-237490"/>
            <a:ext cx="12574905" cy="7332345"/>
          </a:xfrm>
          <a:prstGeom prst="rect">
            <a:avLst/>
          </a:prstGeom>
        </p:spPr>
      </p:pic>
      <p:pic>
        <p:nvPicPr>
          <p:cNvPr id="8" name="Picture 7" descr="s1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365" y="3114040"/>
            <a:ext cx="3509645" cy="2632075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" y="5746115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1300" y="1226384"/>
            <a:ext cx="1831570" cy="2029578"/>
          </a:xfrm>
          <a:prstGeom prst="rect">
            <a:avLst/>
          </a:prstGeom>
        </p:spPr>
      </p:pic>
      <p:pic>
        <p:nvPicPr>
          <p:cNvPr id="10" name="Рисунок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5750" y="1226384"/>
            <a:ext cx="1831570" cy="2029578"/>
          </a:xfrm>
          <a:prstGeom prst="rect">
            <a:avLst/>
          </a:prstGeom>
        </p:spPr>
      </p:pic>
      <p:pic>
        <p:nvPicPr>
          <p:cNvPr id="4" name="Монетный двор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19015" y="39655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65" y="-6985"/>
            <a:ext cx="12216765" cy="7176135"/>
          </a:xfrm>
          <a:prstGeom prst="rect">
            <a:avLst/>
          </a:prstGeom>
        </p:spPr>
      </p:pic>
      <p:pic>
        <p:nvPicPr>
          <p:cNvPr id="8" name="Picture 7" descr="s1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57" y="1843859"/>
            <a:ext cx="3509645" cy="2632075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" y="5855387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лыбающееся лицо 4">
            <a:hlinkClick r:id="rId8" action="ppaction://hlinksldjump"/>
          </p:cNvPr>
          <p:cNvSpPr/>
          <p:nvPr/>
        </p:nvSpPr>
        <p:spPr>
          <a:xfrm>
            <a:off x="10657114" y="5682343"/>
            <a:ext cx="1349829" cy="104502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монеты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58745" y="27127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bl-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" y="16510"/>
            <a:ext cx="1322705" cy="1322705"/>
          </a:xfrm>
          <a:prstGeom prst="rect">
            <a:avLst/>
          </a:prstGeom>
        </p:spPr>
      </p:pic>
      <p:pic>
        <p:nvPicPr>
          <p:cNvPr id="6" name="Picture 5" descr="rubl-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9105" y="2620010"/>
            <a:ext cx="1322705" cy="1322705"/>
          </a:xfrm>
          <a:prstGeom prst="rect">
            <a:avLst/>
          </a:prstGeom>
        </p:spPr>
      </p:pic>
      <p:pic>
        <p:nvPicPr>
          <p:cNvPr id="8" name="Picture 7" descr="rubl-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2759075"/>
            <a:ext cx="1322705" cy="1322705"/>
          </a:xfrm>
          <a:prstGeom prst="rect">
            <a:avLst/>
          </a:prstGeom>
        </p:spPr>
      </p:pic>
      <p:pic>
        <p:nvPicPr>
          <p:cNvPr id="9" name="Picture 8" descr="rubl-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140" y="1289050"/>
            <a:ext cx="1322705" cy="1322705"/>
          </a:xfrm>
          <a:prstGeom prst="rect">
            <a:avLst/>
          </a:prstGeom>
        </p:spPr>
      </p:pic>
      <p:pic>
        <p:nvPicPr>
          <p:cNvPr id="10" name="Picture 9" descr="rubl-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670" y="2858770"/>
            <a:ext cx="1322705" cy="1322705"/>
          </a:xfrm>
          <a:prstGeom prst="rect">
            <a:avLst/>
          </a:prstGeom>
        </p:spPr>
      </p:pic>
      <p:pic>
        <p:nvPicPr>
          <p:cNvPr id="11" name="Picture 10" descr="imag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0" y="1339215"/>
            <a:ext cx="1225550" cy="1223010"/>
          </a:xfrm>
          <a:prstGeom prst="rect">
            <a:avLst/>
          </a:prstGeom>
        </p:spPr>
      </p:pic>
      <p:pic>
        <p:nvPicPr>
          <p:cNvPr id="12" name="Picture 11" descr="imag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670" y="1635760"/>
            <a:ext cx="1225550" cy="1223010"/>
          </a:xfrm>
          <a:prstGeom prst="rect">
            <a:avLst/>
          </a:prstGeom>
        </p:spPr>
      </p:pic>
      <p:pic>
        <p:nvPicPr>
          <p:cNvPr id="13" name="Picture 12" descr="imag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9250" y="66040"/>
            <a:ext cx="1225550" cy="1223010"/>
          </a:xfrm>
          <a:prstGeom prst="rect">
            <a:avLst/>
          </a:prstGeom>
        </p:spPr>
      </p:pic>
      <p:pic>
        <p:nvPicPr>
          <p:cNvPr id="17" name="Picture 16" descr="imag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3550" y="66040"/>
            <a:ext cx="1225550" cy="1223010"/>
          </a:xfrm>
          <a:prstGeom prst="rect">
            <a:avLst/>
          </a:prstGeom>
        </p:spPr>
      </p:pic>
      <p:pic>
        <p:nvPicPr>
          <p:cNvPr id="19" name="Picture 18" descr="129890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680" y="-89535"/>
            <a:ext cx="1457325" cy="1428750"/>
          </a:xfrm>
          <a:prstGeom prst="rect">
            <a:avLst/>
          </a:prstGeom>
        </p:spPr>
      </p:pic>
      <p:pic>
        <p:nvPicPr>
          <p:cNvPr id="20" name="Picture 19" descr="129890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345" y="1236345"/>
            <a:ext cx="1457325" cy="1428750"/>
          </a:xfrm>
          <a:prstGeom prst="rect">
            <a:avLst/>
          </a:prstGeom>
        </p:spPr>
      </p:pic>
      <p:pic>
        <p:nvPicPr>
          <p:cNvPr id="21" name="Picture 20" descr="129890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790" y="2632710"/>
            <a:ext cx="1457325" cy="1428750"/>
          </a:xfrm>
          <a:prstGeom prst="rect">
            <a:avLst/>
          </a:prstGeom>
        </p:spPr>
      </p:pic>
      <p:pic>
        <p:nvPicPr>
          <p:cNvPr id="22" name="Picture 21" descr="129890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225" y="-89535"/>
            <a:ext cx="1457325" cy="1428750"/>
          </a:xfrm>
          <a:prstGeom prst="rect">
            <a:avLst/>
          </a:prstGeom>
        </p:spPr>
      </p:pic>
      <p:pic>
        <p:nvPicPr>
          <p:cNvPr id="24" name="Picture 23" descr="iXUAHBRR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215" y="1289050"/>
            <a:ext cx="1569720" cy="1569720"/>
          </a:xfrm>
          <a:prstGeom prst="rect">
            <a:avLst/>
          </a:prstGeom>
        </p:spPr>
      </p:pic>
      <p:pic>
        <p:nvPicPr>
          <p:cNvPr id="26" name="Picture 25" descr="iXUAHBRR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760" y="27940"/>
            <a:ext cx="1569720" cy="1569720"/>
          </a:xfrm>
          <a:prstGeom prst="rect">
            <a:avLst/>
          </a:prstGeom>
        </p:spPr>
      </p:pic>
      <p:pic>
        <p:nvPicPr>
          <p:cNvPr id="27" name="Picture 26" descr="iXUAHBRR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505" y="1289050"/>
            <a:ext cx="1569720" cy="1569720"/>
          </a:xfrm>
          <a:prstGeom prst="rect">
            <a:avLst/>
          </a:prstGeom>
        </p:spPr>
      </p:pic>
      <p:pic>
        <p:nvPicPr>
          <p:cNvPr id="28" name="Picture 27" descr="iXUAHBRR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9395" y="2642235"/>
            <a:ext cx="1569720" cy="1569720"/>
          </a:xfrm>
          <a:prstGeom prst="rect">
            <a:avLst/>
          </a:prstGeom>
        </p:spPr>
      </p:pic>
      <p:pic>
        <p:nvPicPr>
          <p:cNvPr id="29" name="Picture 28" descr="iXUAHBRR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3550" y="2562225"/>
            <a:ext cx="1487805" cy="1487805"/>
          </a:xfrm>
          <a:prstGeom prst="rect">
            <a:avLst/>
          </a:prstGeom>
        </p:spPr>
      </p:pic>
      <p:pic>
        <p:nvPicPr>
          <p:cNvPr id="30" name="Picture 29" descr="iK3EP066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1340" y="100330"/>
            <a:ext cx="2620010" cy="2620010"/>
          </a:xfrm>
          <a:prstGeom prst="rect">
            <a:avLst/>
          </a:prstGeom>
        </p:spPr>
      </p:pic>
      <p:pic>
        <p:nvPicPr>
          <p:cNvPr id="31" name="Picture 30" descr="iK3EP066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6920" y="1554480"/>
            <a:ext cx="2639695" cy="2639695"/>
          </a:xfrm>
          <a:prstGeom prst="rect">
            <a:avLst/>
          </a:prstGeom>
        </p:spPr>
      </p:pic>
      <p:pic>
        <p:nvPicPr>
          <p:cNvPr id="32" name="Picture 31" descr="iK3EP066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9525" y="2611755"/>
            <a:ext cx="2611755" cy="2611755"/>
          </a:xfrm>
          <a:prstGeom prst="rect">
            <a:avLst/>
          </a:prstGeom>
        </p:spPr>
      </p:pic>
      <p:pic>
        <p:nvPicPr>
          <p:cNvPr id="33" name="Picture 32" descr="iK3EP066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5461" y="4257040"/>
            <a:ext cx="2646680" cy="2646680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9050927" y="576581"/>
            <a:ext cx="7346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6000" b="1" dirty="0">
                <a:latin typeface="Times New Roman" panose="02020603050405020304" charset="0"/>
              </a:rPr>
              <a:t>1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10913110" y="2513965"/>
            <a:ext cx="84328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6000" b="1">
                <a:latin typeface="Times New Roman" panose="02020603050405020304" charset="0"/>
              </a:rPr>
              <a:t>2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8735695" y="3192780"/>
            <a:ext cx="84328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6000" b="1">
                <a:latin typeface="Times New Roman" panose="02020603050405020304" charset="0"/>
              </a:rPr>
              <a:t>5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0382250" y="5109210"/>
            <a:ext cx="126492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6000" b="1">
                <a:latin typeface="Times New Roman" panose="02020603050405020304" charset="0"/>
              </a:rPr>
              <a:t>10</a:t>
            </a:r>
          </a:p>
        </p:txBody>
      </p:sp>
      <p:pic>
        <p:nvPicPr>
          <p:cNvPr id="39" name="Picture 38" descr="s12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2582" y="4351383"/>
            <a:ext cx="3673475" cy="2755265"/>
          </a:xfrm>
          <a:prstGeom prst="rect">
            <a:avLst/>
          </a:prstGeom>
        </p:spPr>
      </p:pic>
      <p:pic>
        <p:nvPicPr>
          <p:cNvPr id="38" name="Рисунок 3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0" y="5618377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9" descr="iK3EP066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991" y="5834743"/>
            <a:ext cx="1023257" cy="10232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020" y="5185410"/>
            <a:ext cx="712470" cy="712470"/>
          </a:xfrm>
          <a:prstGeom prst="rect">
            <a:avLst/>
          </a:prstGeom>
        </p:spPr>
      </p:pic>
      <p:pic>
        <p:nvPicPr>
          <p:cNvPr id="2" name="задание 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51100" y="530288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-0.00509 L -0.0112 -0.00486 C -0.00847 -0.00718 -0.00573 -0.00995 -0.00287 -0.01181 C -0.00091 -0.01296 0.00716 -0.01458 0.00846 -0.01505 C 0.01289 -0.01643 0.01224 -0.0162 0.01588 -0.01829 C 0.02122 -0.01782 0.02656 -0.01759 0.0319 -0.01667 C 0.03372 -0.01643 0.03567 -0.0162 0.0375 -0.01505 C 0.03854 -0.01435 0.03919 -0.0125 0.04023 -0.01181 C 0.0414 -0.01088 0.04284 -0.01065 0.04401 -0.00995 C 0.04492 -0.00949 0.04596 -0.00903 0.04687 -0.00833 C 0.04804 -0.00671 0.04922 -0.00486 0.05065 -0.00347 C 0.05182 -0.00208 0.05312 -0.00139 0.05429 -3.7037E-7 C 0.05534 0.00093 0.05625 0.00208 0.05716 0.00324 C 0.05937 0.01551 0.05859 0.00995 0.06002 0.01991 C 0.05963 0.02546 0.05963 0.03125 0.05898 0.03657 C 0.05872 0.03912 0.05768 0.04097 0.05716 0.04329 C 0.05664 0.04537 0.05677 0.04792 0.05625 0.05 C 0.05573 0.05185 0.05495 0.05324 0.05429 0.05509 C 0.05364 0.05718 0.05299 0.05926 0.05247 0.06157 C 0.05169 0.06505 0.05169 0.06875 0.05065 0.07176 C 0.04817 0.07824 0.04909 0.07477 0.04778 0.08171 C 0.04752 0.08657 0.04765 0.09745 0.04596 0.10347 C 0.04544 0.10509 0.04453 0.10648 0.04401 0.10833 C 0.04323 0.11157 0.04219 0.11852 0.04219 0.11875 L 0.04219 0.11852 " pathEditMode="relative" rAng="0" ptsTypes="AAAAAAAAAAAAAAAAAAAAAAA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5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5E-6 -1.85185E-6 L 8.75E-6 -1.85185E-6 C 0.0129 0.00417 0.01459 0.0044 0.02995 0.01158 C 0.03998 0.01644 0.05157 0.02246 0.06185 0.025 C 0.06902 0.02686 0.07618 0.02686 0.08334 0.02825 C 0.1349 0.0382 0.0737 0.02894 0.12839 0.03658 L 0.55782 0.03172 C 0.56316 0.03149 0.57722 0.022 0.58217 0.01991 C 0.58842 0.01737 0.59467 0.01551 0.60092 0.0132 C 0.60404 0.01227 0.60717 0.01135 0.61029 0.00996 C 0.61537 0.00764 0.62019 0.00463 0.62527 0.00325 C 0.63946 -0.00023 0.62435 0.00417 0.63842 -0.00162 C 0.64024 -0.00254 0.64219 -0.00277 0.64402 -0.00347 C 0.64987 -0.00555 0.64571 -0.00439 0.65066 -0.00671 C 0.66224 -0.01226 0.65443 -0.00787 0.66094 -0.01157 C 0.66589 -0.01111 0.67097 -0.01088 0.67592 -0.00995 C 0.67787 -0.00972 0.67969 -0.00949 0.68152 -0.00833 C 0.68269 -0.00763 0.68334 -0.00601 0.68438 -0.00509 C 0.6879 -0.00185 0.6892 -0.00162 0.69284 -1.85185E-6 C 0.70964 0.01991 0.68907 -0.00347 0.70313 0.00996 C 0.70586 0.0125 0.71029 0.01806 0.71342 0.02153 C 0.71485 0.0294 0.7155 0.03056 0.71342 0.04167 C 0.71277 0.04537 0.70964 0.05162 0.70964 0.05162 L 0.71159 0.05672 " pathEditMode="relative" ptsTypes="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22222E-6 L -7.5E-6 2.22222E-6 C 0.00117 0.00671 -7.5E-6 0.01736 0.00364 0.0199 C 0.0052 0.02106 0.0069 0.02199 0.00833 0.02338 C 0.01419 0.02847 0.00782 0.02569 0.01588 0.03009 C 0.01744 0.03078 0.01901 0.03078 0.02057 0.03171 C 0.02526 0.03426 0.02981 0.03773 0.03463 0.04004 C 0.04049 0.04282 0.04661 0.0449 0.05247 0.04838 C 0.05611 0.05046 0.05989 0.05301 0.06367 0.05509 C 0.06731 0.05694 0.07109 0.05902 0.07486 0.05995 C 0.08242 0.0618 0.09739 0.06342 0.09739 0.06342 L 0.26523 0.05995 C 0.27174 0.05972 0.27968 0.05509 0.2858 0.05162 C 0.28867 0.05 0.2914 0.04815 0.29427 0.04676 C 0.29648 0.04537 0.29869 0.04467 0.30078 0.04328 C 0.30338 0.0419 0.30572 0.03981 0.30833 0.03842 C 0.31262 0.03588 0.31705 0.03379 0.32148 0.03171 C 0.32356 0.03055 0.32578 0.0294 0.32799 0.02824 C 0.33046 0.02731 0.33294 0.02615 0.33554 0.025 C 0.33802 0.02384 0.35156 0.01643 0.35611 0.01504 C 0.35859 0.01412 0.36106 0.01412 0.36367 0.01342 C 0.37773 0.00879 0.3664 0.01134 0.37955 0.00671 C 0.38177 0.00578 0.38398 0.00555 0.38606 0.00509 C 0.38802 0.0044 0.38984 0.00393 0.39166 0.00324 C 0.39335 0.00277 0.39492 0.00254 0.39635 0.00162 C 0.41614 -0.0088 0.38828 0.00486 0.40481 -0.0051 C 0.40637 -0.00579 0.40794 -0.00602 0.4095 -0.00672 C 0.41601 -0.01435 0.40781 -0.0051 0.41705 -0.01343 C 0.41809 -0.01412 0.41874 -0.01621 0.41979 -0.01667 C 0.42265 -0.01783 0.42552 -0.0176 0.42825 -0.01829 C 0.42981 -0.01875 0.43137 -0.01945 0.43294 -0.01991 C 0.43489 -0.0206 0.43671 -0.02107 0.43854 -0.02176 C 0.4401 -0.02223 0.44166 -0.02292 0.44322 -0.02338 C 0.44518 -0.02385 0.447 -0.02408 0.44895 -0.025 C 0.45078 -0.02593 0.4526 -0.02778 0.45455 -0.02824 C 0.46145 -0.03033 0.45833 -0.02917 0.46393 -0.03172 C 0.46666 -0.03148 0.50026 -0.04908 0.50234 -0.02338 C 0.50247 -0.02107 0.50234 -0.01898 0.50234 -0.01667 L 0.50234 -0.01667 L 0.49205 -0.02824 " pathEditMode="relative" ptsTypes="AAAAAAAAAAAAAAAAAAAAAAAAA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4.44444E-6 C 0.00365 -0.00232 0.00743 -0.00486 0.0112 -0.00672 C 0.01277 -0.00764 0.01433 -0.00764 0.01589 -0.00857 C 0.01719 -0.00926 0.01836 -0.01088 0.01967 -0.01181 C 0.02305 -0.01412 0.02657 -0.01598 0.02995 -0.01852 C 0.03477 -0.02199 0.03907 -0.02755 0.04402 -0.0301 C 0.06928 -0.04352 0.03321 -0.02385 0.06745 -0.04514 C 0.06889 -0.04607 0.07058 -0.04607 0.07214 -0.04676 C 0.07409 -0.04769 0.07579 -0.04931 0.07774 -0.05023 C 0.09753 -0.05926 0.08803 -0.0544 0.10404 -0.06019 C 0.12214 -0.06667 0.13998 -0.07616 0.15834 -0.0801 C 0.16589 -0.08172 0.17344 -0.08311 0.18086 -0.08519 C 0.18373 -0.08588 0.18646 -0.0875 0.18933 -0.08843 C 0.19271 -0.08959 0.19623 -0.09051 0.19961 -0.0919 C 0.20222 -0.09283 0.20456 -0.09422 0.20717 -0.09514 C 0.24415 -0.10787 0.20261 -0.09167 0.24376 -0.10672 C 0.28451 -0.12199 0.25495 -0.11204 0.30183 -0.13172 C 0.32123 -0.14005 0.34089 -0.14561 0.3599 -0.1551 C 0.36784 -0.15903 0.37566 -0.1625 0.38347 -0.1669 C 0.39128 -0.1713 0.39896 -0.17709 0.40691 -0.18172 C 0.41459 -0.18658 0.42253 -0.19051 0.43034 -0.19514 C 0.43373 -0.19723 0.43724 -0.19931 0.44063 -0.20186 C 0.44415 -0.2044 0.44727 -0.20811 0.45092 -0.21019 C 0.46042 -0.21574 0.47045 -0.21898 0.47995 -0.22523 C 0.49362 -0.23403 0.50964 -0.24468 0.52305 -0.24838 C 0.55079 -0.25602 0.52162 -0.24699 0.54467 -0.25672 C 0.54805 -0.25834 0.55157 -0.25857 0.55495 -0.26019 C 0.56511 -0.26482 0.57501 -0.27037 0.58503 -0.27523 C 0.58868 -0.27686 0.59245 -0.27894 0.59623 -0.2801 C 0.61836 -0.28727 0.5948 -0.27917 0.6168 -0.28843 C 0.63477 -0.29607 0.61797 -0.28658 0.6431 -0.29838 C 0.64688 -0.30023 0.65066 -0.30278 0.6543 -0.3051 C 0.65912 -0.30834 0.6642 -0.31019 0.66836 -0.31505 C 0.67474 -0.32269 0.66693 -0.31366 0.67683 -0.32338 C 0.6806 -0.32732 0.68425 -0.33172 0.68816 -0.33519 C 0.69063 -0.33727 0.69362 -0.3382 0.69558 -0.3419 C 0.70196 -0.35301 0.69649 -0.34445 0.71055 -0.35857 C 0.71758 -0.36551 0.70834 -0.35811 0.7181 -0.36505 C 0.71876 -0.3669 0.71915 -0.36875 0.71993 -0.37014 C 0.72175 -0.37269 0.7237 -0.37454 0.72566 -0.37686 C 0.72657 -0.37801 0.72761 -0.37871 0.72839 -0.3801 L 0.72943 -0.38172 L 0.72943 -0.38172 " pathEditMode="relative" ptsTypes="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5.55556E-6 L -2.70833E-6 5.55556E-6 C 0.01471 -0.01967 0.00143 -0.00277 0.01211 -0.01504 C 0.02227 -0.02661 0.02539 -0.03194 0.03646 -0.04166 C 0.03893 -0.04397 0.04141 -0.04652 0.04401 -0.04837 C 0.04648 -0.05046 0.04909 -0.05138 0.05143 -0.05347 C 0.05443 -0.05578 0.05703 -0.05925 0.0599 -0.0618 C 0.06549 -0.06689 0.07122 -0.07175 0.07682 -0.07685 C 0.08034 -0.08009 0.08333 -0.08472 0.08711 -0.0868 C 0.09492 -0.0912 0.1026 -0.09652 0.11055 -0.09999 C 0.15625 -0.12036 0.11575 -0.10138 0.14427 -0.11666 C 0.14766 -0.11851 0.16055 -0.1243 0.16393 -0.12685 C 0.16719 -0.12916 0.17018 -0.13263 0.17331 -0.13518 C 0.17917 -0.13981 0.18568 -0.14259 0.19115 -0.14837 C 0.19427 -0.15185 0.19727 -0.15555 0.20052 -0.15833 C 0.2194 -0.17453 0.20247 -0.15601 0.22018 -0.17175 C 0.22721 -0.178 0.23359 -0.18657 0.24089 -0.19166 C 0.2474 -0.19652 0.26263 -0.20694 0.26706 -0.2118 C 0.28411 -0.23009 0.26875 -0.21411 0.28581 -0.23009 C 0.28867 -0.23286 0.29141 -0.2361 0.29427 -0.23842 C 0.29727 -0.24097 0.30065 -0.24259 0.30365 -0.24513 C 0.30586 -0.24698 0.30794 -0.24976 0.31016 -0.25185 C 0.31211 -0.25347 0.31406 -0.25485 0.31589 -0.25671 C 0.32292 -0.26435 0.31654 -0.25995 0.3224 -0.26342 C 0.34102 -0.28842 0.31758 -0.25763 0.33932 -0.28333 C 0.34023 -0.28448 0.34115 -0.28587 0.34206 -0.2868 C 0.35573 -0.30069 0.33815 -0.2824 0.3487 -0.29166 C 0.35026 -0.29328 0.35182 -0.29513 0.35339 -0.29675 C 0.3543 -0.29791 0.35508 -0.2993 0.35612 -0.29999 C 0.35703 -0.30092 0.35807 -0.30115 0.35898 -0.30185 C 0.36016 -0.30347 0.36146 -0.30485 0.36276 -0.30671 C 0.36367 -0.30833 0.36445 -0.31041 0.36549 -0.3118 C 0.36667 -0.31319 0.3681 -0.31388 0.36927 -0.31504 C 0.37057 -0.31666 0.37174 -0.31851 0.37305 -0.32013 C 0.37487 -0.32245 0.37799 -0.32569 0.37956 -0.32847 C 0.38034 -0.32985 0.38073 -0.33194 0.38151 -0.33333 C 0.38229 -0.33518 0.38333 -0.3368 0.38424 -0.33842 L 0.3862 -0.34166 L 0.3862 -0.34166 " pathEditMode="relative" ptsTypes="AAAAAAAAAAAAAAAAAAAAAAAAAAAAAAAAAA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77778E-6 L 4.79167E-6 7.77778E-6 C 0.00364 -0.00231 0.00742 -0.00485 0.01119 -0.00671 C 0.01367 -0.0081 0.01627 -0.00856 0.01862 -0.01018 C 0.02161 -0.01203 0.02421 -0.01504 0.02708 -0.01666 C 0.02981 -0.01828 0.03281 -0.01897 0.03554 -0.02013 C 0.0427 -0.02337 0.05013 -0.02569 0.05716 -0.03009 C 0.06315 -0.03402 0.08059 -0.04513 0.08424 -0.04837 C 0.09023 -0.0537 0.09283 -0.05578 0.0983 -0.0618 C 0.10729 -0.07152 0.10091 -0.06504 0.10963 -0.07685 C 0.11666 -0.0861 0.11367 -0.08032 0.11992 -0.09004 C 0.12552 -0.09884 0.122 -0.09421 0.12643 -0.10347 C 0.12734 -0.10532 0.12838 -0.10671 0.12929 -0.10833 C 0.13216 -0.11435 0.13528 -0.12013 0.13776 -0.12685 C 0.14218 -0.13865 0.13658 -0.12407 0.14244 -0.13842 C 0.14309 -0.14004 0.14375 -0.14166 0.14427 -0.14351 C 0.14622 -0.14907 0.14765 -0.15509 0.14987 -0.16018 L 0.15364 -0.16851 C 0.15403 -0.17013 0.15429 -0.17175 0.15455 -0.17337 C 0.15703 -0.18356 0.15625 -0.17685 0.15833 -0.18842 C 0.15898 -0.19166 0.15937 -0.19698 0.16028 -0.19999 C 0.1608 -0.20185 0.16171 -0.20323 0.1621 -0.20509 C 0.16289 -0.20833 0.16315 -0.21203 0.16393 -0.21504 C 0.16458 -0.21735 0.16536 -0.21944 0.16588 -0.22175 C 0.16757 -0.2287 0.16627 -0.22638 0.1677 -0.23518 C 0.16822 -0.23796 0.16901 -0.24073 0.16966 -0.24351 C 0.16992 -0.24675 0.17005 -0.25022 0.17057 -0.25347 C 0.17096 -0.25624 0.17213 -0.25879 0.17239 -0.2618 C 0.17304 -0.26666 0.17291 -0.27175 0.1733 -0.27685 C 0.17356 -0.27847 0.17408 -0.28009 0.17434 -0.28171 C 0.17474 -0.28518 0.175 -0.28842 0.17526 -0.29166 C 0.1776 -0.31967 0.17447 -0.28379 0.17708 -0.32175 C 0.17812 -0.33587 0.17799 -0.32615 0.17799 -0.33171 L 0.17799 -0.33333 " pathEditMode="relative" ptsTypes="AAAAAAAAAAAAAAAAAAAAAAAAAAAAAA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92593E-6 L 3.125E-6 5.92593E-6 C 0.02526 0.01343 -0.00651 -0.003 0.01862 0.00834 C 0.02187 0.00973 0.02487 0.01181 0.02799 0.0132 C 0.03619 0.0169 0.0444 0.01945 0.05247 0.02315 C 0.05716 0.02547 0.06172 0.02825 0.06653 0.02987 C 0.07304 0.03218 0.07968 0.03311 0.08619 0.03496 C 0.09375 0.03704 0.10117 0.03959 0.10872 0.04167 C 0.1164 0.04353 0.12435 0.04445 0.13216 0.04653 C 0.15247 0.05209 0.19179 0.06783 0.20716 0.07501 L 0.23242 0.08658 C 0.24088 0.09028 0.24935 0.09283 0.25768 0.09653 C 0.26627 0.10047 0.27448 0.10603 0.28307 0.10996 C 0.30052 0.11783 0.31849 0.12177 0.33554 0.13149 C 0.35963 0.14538 0.37435 0.15278 0.39935 0.17339 L 0.43958 0.20672 C 0.44518 0.21112 0.45091 0.21505 0.45651 0.21991 C 0.46015 0.22339 0.46406 0.2264 0.4677 0.22987 C 0.47057 0.23265 0.4733 0.23565 0.47617 0.2382 C 0.4789 0.24075 0.48177 0.24283 0.48463 0.24491 C 0.48711 0.24677 0.48971 0.24769 0.49205 0.25001 C 0.52343 0.2794 0.4931 0.25116 0.5052 0.26667 C 0.50638 0.26806 0.50781 0.26876 0.50898 0.26991 C 0.51028 0.27153 0.51145 0.27339 0.51276 0.27501 C 0.51419 0.27686 0.51588 0.27825 0.51744 0.27987 C 0.52304 0.28681 0.51901 0.28357 0.52395 0.28658 C 0.52487 0.28612 0.52591 0.28565 0.52682 0.28496 C 0.53672 0.27732 0.52356 0.28612 0.53515 0.27825 C 0.53893 0.27593 0.53815 0.27686 0.5427 0.27501 C 0.54401 0.27454 0.54518 0.27385 0.54648 0.27339 C 0.55768 0.27385 0.56901 0.27385 0.5802 0.27501 C 0.58125 0.27501 0.58203 0.2764 0.58307 0.27663 C 0.58554 0.27755 0.58802 0.27755 0.59049 0.27825 C 0.59205 0.27871 0.59362 0.2794 0.59518 0.27987 C 0.59713 0.28056 0.59895 0.28103 0.60078 0.28172 C 0.60351 0.28241 0.60664 0.28357 0.60924 0.28496 C 0.61028 0.28542 0.61119 0.28612 0.61211 0.28658 C 0.61445 0.28797 0.6164 0.2882 0.61862 0.29005 C 0.61992 0.29098 0.62109 0.29237 0.62239 0.29329 C 0.6233 0.29399 0.62435 0.29399 0.62526 0.29491 C 0.62552 0.29538 0.62526 0.29607 0.62526 0.29677 L 0.62526 0.29677 " pathEditMode="relative" ptsTypes="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0.00429 0.00324 0.00885 0.00602 0.01302 0.00995 C 0.01432 0.01111 0.01549 0.01227 0.01679 0.01319 C 0.01862 0.01458 0.02057 0.01528 0.02239 0.01667 C 0.02435 0.01806 0.02604 0.02037 0.02799 0.02153 C 0.03229 0.02431 0.03672 0.02616 0.04114 0.02824 C 0.04362 0.0294 0.04609 0.03056 0.0487 0.03148 C 0.0625 0.03657 0.06719 0.03796 0.07955 0.04167 C 0.08333 0.04259 0.08711 0.04352 0.09088 0.04491 C 0.09557 0.04653 0.10013 0.04884 0.10495 0.05 C 0.10963 0.05093 0.11432 0.05093 0.11901 0.05162 L 0.14245 0.05833 C 0.14583 0.05926 0.14935 0.05972 0.15273 0.06157 C 0.15586 0.06319 0.15898 0.06528 0.16211 0.06667 C 0.16797 0.06898 0.17396 0.07106 0.17995 0.07315 C 0.18333 0.07454 0.18685 0.075 0.19023 0.07662 C 0.19362 0.07824 0.19713 0.07963 0.20052 0.08148 C 0.20403 0.08356 0.20729 0.08634 0.2108 0.08819 C 0.21484 0.09028 0.21901 0.09167 0.22304 0.09329 C 0.23854 0.09907 0.25455 0.10393 0.26992 0.11157 C 0.27148 0.11227 0.29948 0.12778 0.30833 0.13148 C 0.31146 0.13287 0.31458 0.13403 0.31771 0.13495 C 0.3332 0.13958 0.31758 0.1338 0.33177 0.13819 C 0.33489 0.13912 0.33815 0.13981 0.34114 0.14167 C 0.34205 0.14213 0.34297 0.14282 0.34401 0.14329 C 0.34583 0.14398 0.34765 0.14444 0.34961 0.14491 C 0.35885 0.15301 0.34726 0.14306 0.35807 0.15162 C 0.35924 0.15255 0.36041 0.15417 0.36172 0.15486 C 0.36328 0.15579 0.36484 0.15602 0.3664 0.15648 C 0.36771 0.15764 0.36901 0.15856 0.37018 0.15995 C 0.38164 0.17153 0.37578 0.16759 0.38242 0.17153 C 0.38893 0.18889 0.37851 0.16296 0.38802 0.17986 C 0.38958 0.18264 0.39036 0.18681 0.39179 0.18981 L 0.39557 0.19815 C 0.39635 0.20255 0.39726 0.20764 0.3983 0.21157 C 0.40273 0.22731 0.4 0.21366 0.40208 0.225 C 0.40364 0.24745 0.40221 0.22986 0.4039 0.24653 C 0.40429 0.24977 0.40442 0.25324 0.40495 0.25648 C 0.40534 0.25949 0.40638 0.26204 0.40677 0.26481 C 0.41276 0.30509 0.40534 0.26366 0.41054 0.29167 C 0.41367 0.30833 0.40885 0.28218 0.41237 0.30324 C 0.41289 0.30648 0.41289 0.31065 0.41432 0.31319 C 0.41862 0.32106 0.41627 0.3162 0.42083 0.32824 C 0.42148 0.32986 0.42213 0.33148 0.42265 0.33333 C 0.4233 0.33542 0.4237 0.33796 0.42461 0.33981 C 0.42526 0.34143 0.42643 0.34213 0.42734 0.34329 C 0.4319 0.34931 0.4358 0.35648 0.4414 0.35995 C 0.44245 0.36042 0.44336 0.36088 0.44427 0.36157 C 0.44531 0.3625 0.44713 0.36481 0.44713 0.36481 L 0.44713 0.36667 " pathEditMode="relative" ptsTypes="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6.25E-7 -2.22222E-6 L 0.31497 0.00162 C 0.32044 0.00162 0.32474 0.0044 0.32994 0.00648 C 0.33281 0.00764 0.33554 0.0088 0.33841 0.00996 C 0.34336 0.01204 0.3483 0.01482 0.35338 0.01644 C 0.35651 0.0176 0.35963 0.01852 0.36276 0.01991 C 0.37734 0.02593 0.36198 0.02107 0.375 0.02477 C 0.37617 0.02593 0.37747 0.02732 0.37864 0.02824 C 0.37955 0.02894 0.3806 0.02894 0.38151 0.02986 C 0.3845 0.03287 0.38515 0.03565 0.38802 0.0382 C 0.38893 0.03889 0.38997 0.03935 0.39088 0.03982 C 0.39557 0.05232 0.38958 0.03704 0.39557 0.04977 C 0.39635 0.05139 0.39674 0.05324 0.39739 0.05486 C 0.39856 0.05718 0.4 0.05926 0.40117 0.06158 C 0.40221 0.06366 0.40286 0.06621 0.40403 0.06829 C 0.40507 0.07014 0.40664 0.0713 0.40781 0.07315 C 0.40885 0.07523 0.4095 0.07778 0.41054 0.07986 C 0.41145 0.08172 0.4125 0.0831 0.41341 0.08496 C 0.41406 0.08773 0.41458 0.09051 0.41523 0.09306 C 0.41588 0.09537 0.41653 0.09746 0.41718 0.09977 C 0.41757 0.10139 0.41757 0.10324 0.4181 0.10486 C 0.41979 0.10949 0.42226 0.1132 0.42369 0.11806 C 0.42695 0.12963 0.42409 0.12037 0.42747 0.12986 C 0.4289 0.13403 0.43099 0.14121 0.43307 0.14491 C 0.43385 0.1463 0.43502 0.14699 0.43593 0.14815 C 0.43958 0.15278 0.4401 0.1544 0.44427 0.1581 C 0.44583 0.15949 0.44739 0.16042 0.44895 0.16158 C 0.45091 0.16273 0.45286 0.1632 0.45468 0.16482 C 0.4595 0.16922 0.45703 0.1676 0.46211 0.16991 C 0.46367 0.17153 0.46523 0.17338 0.46679 0.17477 C 0.46862 0.17616 0.47083 0.17616 0.47239 0.17824 C 0.47903 0.18588 0.47083 0.17616 0.47903 0.18635 C 0.48112 0.18912 0.48203 0.19051 0.48463 0.19144 C 0.48528 0.19167 0.48593 0.19144 0.48659 0.19144 L 0.48659 0.19144 " pathEditMode="relative" ptsTypes="AAAAAAAAAAAAAAAAAAAAAAAAAAAAAAAAA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6.66667E-6 L 5.41667E-6 -6.66667E-6 C 0.00144 0.00277 0.00509 0.01272 0.00834 0.01481 C 0.0099 0.01573 0.01147 0.01597 0.01303 0.01643 C 0.0155 0.01851 0.01889 0.02198 0.02149 0.02314 C 0.02462 0.02453 0.02774 0.02522 0.03087 0.02638 C 0.03243 0.02708 0.03998 0.02962 0.04115 0.02985 L 0.34688 0.02985 L 0.34688 0.02985 " pathEditMode="relative" ptsTypes="AAAAAAA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1.11111E-6 L 7.08333E-6 -1.11111E-6 C 0.02331 0.01505 -0.00559 -0.00278 0.03269 0.01481 C 0.04246 0.01921 0.05222 0.02315 0.06186 0.02824 C 0.06706 0.03102 0.0724 0.03403 0.07774 0.03657 C 0.09024 0.04259 0.10131 0.04375 0.11329 0.05648 C 0.11641 0.05995 0.11954 0.06343 0.12266 0.06643 C 0.13412 0.07731 0.12813 0.06806 0.13777 0.08148 C 0.14311 0.08912 0.1517 0.1037 0.15548 0.11157 C 0.15743 0.11551 0.15951 0.11898 0.16107 0.12315 C 0.1629 0.12801 0.16407 0.13333 0.16576 0.13819 C 0.17488 0.16296 0.16824 0.14005 0.17618 0.16481 C 0.17748 0.16921 0.17865 0.17361 0.17982 0.17824 C 0.18113 0.1831 0.18217 0.18843 0.1836 0.19329 C 0.1849 0.19745 0.18673 0.20093 0.18829 0.20486 C 0.18894 0.2081 0.18972 0.21134 0.19024 0.21481 C 0.1918 0.22708 0.19115 0.23472 0.19024 0.24815 C 0.18985 0.2537 0.18881 0.25324 0.18738 0.2581 C 0.18464 0.26782 0.18894 0.2588 0.1836 0.26806 C 0.18529 0.27685 0.18347 0.27037 0.18829 0.27824 C 0.20222 0.30023 0.18933 0.27963 0.19584 0.29306 C 0.19871 0.29931 0.19988 0.30023 0.20326 0.30486 C 0.20496 0.31366 0.20326 0.30648 0.20704 0.31643 C 0.20808 0.31921 0.20886 0.32199 0.2099 0.32477 C 0.21107 0.32824 0.21264 0.33125 0.21368 0.33472 C 0.21824 0.35116 0.21264 0.33056 0.21732 0.34977 C 0.21798 0.35208 0.2185 0.3544 0.21928 0.35648 C 0.2198 0.35833 0.22071 0.35972 0.2211 0.36157 C 0.22188 0.36458 0.22214 0.36829 0.22292 0.37153 C 0.22357 0.37361 0.22436 0.37569 0.22488 0.37824 C 0.22644 0.38634 0.2267 0.3919 0.22761 0.39977 C 0.228 0.40208 0.22839 0.40417 0.22865 0.40648 C 0.22904 0.40972 0.22917 0.41319 0.22956 0.41643 C 0.22982 0.41875 0.23022 0.42083 0.23048 0.42315 C 0.23282 0.44213 0.23009 0.42199 0.2323 0.43819 C 0.23243 0.43912 0.23308 0.45579 0.23425 0.45972 L 0.23985 0.47477 C 0.2405 0.47639 0.24141 0.47801 0.24167 0.47986 C 0.24285 0.48611 0.24324 0.48912 0.24636 0.49491 C 0.2474 0.49653 0.24831 0.49792 0.24923 0.49977 C 0.25574 0.51366 0.24571 0.49514 0.25391 0.50972 C 0.25417 0.51134 0.25417 0.51366 0.25482 0.51481 C 0.25704 0.51875 0.25977 0.52176 0.26238 0.52477 C 0.26329 0.52593 0.26446 0.52662 0.26511 0.52801 C 0.26759 0.53287 0.26954 0.53819 0.27175 0.54306 C 0.27266 0.54537 0.27384 0.54722 0.27449 0.54977 C 0.27553 0.55301 0.27631 0.55648 0.27735 0.55972 C 0.27852 0.56319 0.28035 0.56597 0.28113 0.56968 C 0.28217 0.57546 0.28204 0.57569 0.28386 0.58148 C 0.28451 0.5831 0.28529 0.58472 0.28581 0.58634 C 0.2866 0.58958 0.28673 0.59329 0.28764 0.59653 C 0.28829 0.59861 0.28907 0.60069 0.28959 0.60301 C 0.29206 0.61551 0.28855 0.60463 0.29232 0.61481 C 0.29259 0.61921 0.29285 0.62361 0.29324 0.62801 C 0.2935 0.63032 0.29415 0.63241 0.29415 0.63472 C 0.29454 0.67477 0.29415 0.71481 0.29415 0.75486 L 0.29415 0.75486 " pathEditMode="relative" ptsTypes="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8 -0.41018 L 0.08998 -0.41018 C 0.09402 -0.40763 0.09805 -0.40509 0.10209 -0.40208 C 0.10534 -0.39953 0.10821 -0.39583 0.11146 -0.39375 C 0.12175 -0.38634 0.11771 -0.38888 0.1237 -0.38541 C 0.12657 -0.38009 0.12657 -0.37963 0.13021 -0.37523 C 0.13178 -0.37361 0.13347 -0.37222 0.1349 -0.37037 C 0.13633 -0.36828 0.13737 -0.36574 0.13868 -0.36365 C 0.14297 -0.35694 0.14701 -0.3493 0.15183 -0.34375 C 0.16706 -0.32546 0.15756 -0.33726 0.17995 -0.30694 C 0.18646 -0.29814 0.19323 -0.28958 0.19961 -0.28032 C 0.20274 -0.27592 0.20612 -0.27175 0.20899 -0.26689 C 0.21172 -0.26226 0.21407 -0.25717 0.21654 -0.25208 C 0.24376 -0.19305 0.22084 -0.24236 0.23711 -0.2037 C 0.23946 -0.19791 0.24219 -0.19282 0.24467 -0.18703 C 0.24662 -0.18217 0.24818 -0.17685 0.25027 -0.17199 C 0.25261 -0.1662 0.25534 -0.16111 0.25769 -0.15532 C 0.25977 -0.15046 0.26133 -0.14513 0.26342 -0.14027 C 0.26563 -0.13495 0.26849 -0.13055 0.27084 -0.12523 C 0.2754 -0.11504 0.27982 -0.10439 0.28399 -0.09375 C 0.2862 -0.08819 0.28816 -0.08217 0.2905 -0.07708 C 0.29506 -0.06713 0.30001 -0.05833 0.30456 -0.04861 C 0.30717 -0.04328 0.30964 -0.0375 0.31211 -0.03194 C 0.31784 -0.01898 0.31941 -0.01574 0.32435 -0.00208 C 0.32566 0.00186 0.3267 0.00579 0.328 0.00973 C 0.3293 0.0132 0.3306 0.01621 0.33178 0.01968 C 0.33282 0.02246 0.3336 0.02524 0.33464 0.02801 C 0.33777 0.03635 0.33751 0.03334 0.34024 0.04306 C 0.34102 0.04561 0.34141 0.04862 0.34206 0.05139 C 0.34571 0.06436 0.34258 0.04885 0.34493 0.06135 C 0.34519 0.10903 0.34532 0.15695 0.34584 0.20463 C 0.34597 0.20741 0.34662 0.21019 0.34675 0.21297 C 0.34714 0.21737 0.34727 0.222 0.34779 0.22639 C 0.34792 0.22801 0.34844 0.22963 0.3487 0.23125 C 0.34909 0.23357 0.34922 0.23588 0.34961 0.23797 C 0.34987 0.23959 0.3504 0.24121 0.35053 0.24306 C 0.35313 0.2632 0.34961 0.24283 0.35339 0.26297 L 0.3543 0.26806 C 0.35456 0.2757 0.35482 0.28357 0.35521 0.29144 C 0.35534 0.29352 0.35626 0.29561 0.35626 0.29792 C 0.35626 0.30533 0.35521 0.32246 0.3543 0.33125 C 0.35326 0.3419 0.35339 0.33426 0.35339 0.34144 L 0.35339 0.34144 " pathEditMode="relative" ptsTypes="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1 0.02246 L -0.225 0.01135 L -0.22592 0.01135 L -0.21849 0.01598 C -0.21758 0.01667 -0.21667 0.01713 -0.21563 0.0176 C -0.21407 0.01829 -0.2125 0.01852 -0.21094 0.01899 C -0.203 0.02223 -0.21198 0.01945 -0.20066 0.02246 C -0.19805 0.02408 -0.19701 0.02477 -0.19415 0.0257 C -0.19219 0.02616 -0.19037 0.02662 -0.18855 0.02709 C -0.18724 0.02755 -0.18607 0.02871 -0.18477 0.02894 C -0.17748 0.02987 -0.17019 0.02987 -0.16303 0.03056 C -0.15938 0.03172 -0.15443 0.03287 -0.15092 0.03357 C -0.14636 0.0345 -0.13594 0.03588 -0.13099 0.03704 C -0.12357 0.03866 -0.12891 0.03797 -0.12357 0.04028 C -0.11459 0.04399 -0.12344 0.03936 -0.11224 0.04329 C -0.11003 0.04422 -0.10795 0.04561 -0.10573 0.04676 C -0.10326 0.04769 -0.10079 0.04885 -0.09817 0.04977 C -0.0961 0.0507 -0.09389 0.0507 -0.09166 0.05139 C -0.09036 0.05186 -0.0892 0.05255 -0.0879 0.05325 C -0.08619 0.05371 -0.08463 0.05417 -0.08307 0.05463 C -0.08124 0.05556 -0.07943 0.05718 -0.07748 0.05787 C -0.0763 0.05857 -0.07226 0.05996 -0.07096 0.06135 C -0.06992 0.06204 -0.06914 0.06366 -0.06809 0.06436 C -0.06692 0.06528 -0.0655 0.06528 -0.06433 0.06598 C -0.06303 0.0669 -0.06185 0.06829 -0.06054 0.06922 C -0.05144 0.07639 -0.06068 0.06852 -0.05026 0.0757 C -0.04205 0.08125 -0.0513 0.07662 -0.0418 0.08218 C -0.0375 0.0845 -0.03764 0.08287 -0.03334 0.08704 C -0.03191 0.08843 -0.03086 0.09051 -0.02955 0.09167 C -0.028 0.09352 -0.02644 0.09514 -0.02487 0.09676 C -0.02214 0.09931 -0.02058 0.09977 -0.01822 0.10325 C -0.01263 0.11135 -0.01861 0.10533 -0.01172 0.11135 C -0.00704 0.12315 -0.01303 0.10857 -0.00704 0.12084 C -0.00625 0.12246 -0.00585 0.12408 -0.00521 0.12593 C -0.0043 0.12778 -0.00326 0.1301 -0.00235 0.13218 C -0.0017 0.1338 -0.00118 0.13542 -0.00052 0.13704 C 0.00157 0.14121 0.0043 0.14399 0.00626 0.14838 C 0.01159 0.16065 0.00638 0.15 0.01185 0.15787 C 0.0129 0.1595 0.01355 0.16158 0.01472 0.16297 C 0.01783 0.1669 0.02162 0.16945 0.02501 0.17246 C 0.02657 0.17408 0.02813 0.17593 0.02969 0.17755 C 0.03425 0.18195 0.03295 0.17987 0.03816 0.18403 C 0.0448 0.18889 0.03893 0.18542 0.04649 0.19028 C 0.04844 0.19167 0.05027 0.19237 0.05222 0.19352 C 0.05391 0.19445 0.05534 0.19584 0.05704 0.19676 C 0.05912 0.19815 0.06146 0.19885 0.06355 0.2 C 0.06576 0.20139 0.06784 0.20371 0.07006 0.20487 C 0.07292 0.20649 0.07579 0.20695 0.07852 0.20811 C 0.10118 0.21737 0.08633 0.21227 0.11055 0.22107 C 0.11368 0.222 0.11693 0.22223 0.11993 0.22431 C 0.13282 0.23264 0.12201 0.22616 0.1349 0.23241 C 0.13803 0.2338 0.14115 0.23588 0.14428 0.23704 C 0.14753 0.23843 0.15066 0.23936 0.15378 0.24051 C 0.15665 0.24144 0.15938 0.2426 0.16224 0.24352 C 0.16472 0.24468 0.16719 0.24607 0.1698 0.24676 C 0.17253 0.24769 0.1754 0.24792 0.17813 0.24862 L 0.19336 0.25487 C 0.19584 0.25602 0.19818 0.25764 0.20079 0.25811 L 0.20925 0.25973 C 0.2142 0.26204 0.21915 0.26505 0.22422 0.26621 C 0.2267 0.26667 0.2293 0.26713 0.23178 0.26783 C 0.23555 0.26875 0.23933 0.27061 0.2431 0.27107 L 0.25443 0.27269 C 0.2556 0.27315 0.25691 0.27385 0.25808 0.27431 C 0.26524 0.27686 0.26185 0.275 0.26849 0.27755 C 0.27097 0.27871 0.27344 0.27987 0.27592 0.28079 C 0.27787 0.28125 0.27969 0.28172 0.28152 0.28241 C 0.28282 0.28287 0.28399 0.28357 0.28542 0.28403 C 0.29076 0.28588 0.29389 0.28635 0.29948 0.28704 C 0.3112 0.29237 0.29662 0.28588 0.30612 0.29051 C 0.3073 0.29098 0.3086 0.29121 0.30977 0.29213 C 0.31107 0.29306 0.31224 0.29422 0.31355 0.29514 C 0.31537 0.29653 0.31732 0.29746 0.31915 0.29862 C 0.32019 0.29908 0.32097 0.3 0.32201 0.30024 C 0.32566 0.30093 0.33503 0.30209 0.33907 0.30325 C 0.34024 0.30371 0.34154 0.30463 0.34271 0.30487 C 0.34467 0.30556 0.34649 0.30602 0.34844 0.30672 C 0.35586 0.30903 0.34818 0.30741 0.35782 0.31135 C 0.35899 0.31204 0.36029 0.3125 0.36146 0.31297 C 0.36303 0.31366 0.36459 0.31412 0.36615 0.31482 C 0.36719 0.31528 0.3681 0.31575 0.36902 0.31621 C 0.37136 0.31713 0.37917 0.31899 0.38139 0.31945 C 0.39193 0.32547 0.3849 0.32223 0.40951 0.31945 C 0.41146 0.31922 0.41537 0.31667 0.41693 0.31482 L 0.4237 0.30325 L 0.4237 0.30348 " pathEditMode="relative" rAng="0" ptsTypes="AAAAAAAAAAAAAAAAAAAAAAAAAAAAA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14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1.85185E-6 C 0.00312 0.00047 0.00625 0.00023 0.00937 0.00162 C 0.01601 0.00417 0.02226 0.00949 0.02903 0.01158 C 0.03906 0.01482 0.04036 0.01482 0.05052 0.01991 C 0.05468 0.02199 0.05859 0.02454 0.06276 0.02662 C 0.06653 0.02848 0.07018 0.0301 0.07395 0.03148 C 0.07747 0.03287 0.08086 0.0338 0.08437 0.03496 L 0.09375 0.0382 C 0.09622 0.04051 0.09856 0.04329 0.10117 0.04491 C 0.10299 0.04607 0.10494 0.04584 0.10677 0.04653 C 0.10872 0.04746 0.11054 0.04861 0.1125 0.05 C 0.11575 0.05232 0.11757 0.0551 0.12083 0.05834 C 0.12265 0.05996 0.12461 0.06135 0.12656 0.0632 C 0.12877 0.06528 0.13086 0.06783 0.13307 0.06991 C 0.1358 0.07223 0.1388 0.07408 0.14153 0.07662 C 0.1444 0.07917 0.14713 0.08218 0.15 0.08496 L 0.16966 0.10324 C 0.17278 0.10602 0.17578 0.10903 0.17903 0.11158 C 0.18398 0.11551 0.18919 0.11898 0.19401 0.12315 L 0.20338 0.13148 C 0.20468 0.13264 0.20586 0.13403 0.20716 0.13496 L 0.21276 0.1382 C 0.21458 0.13935 0.21653 0.14051 0.21836 0.14167 L 0.23151 0.14815 L 0.23802 0.15162 C 0.24023 0.15278 0.24244 0.15417 0.24466 0.15486 C 0.24622 0.15556 0.24778 0.15602 0.24935 0.15648 C 0.26198 0.16042 0.25013 0.15625 0.26145 0.15996 C 0.26302 0.16042 0.26471 0.16088 0.26614 0.16158 C 0.2681 0.1625 0.26992 0.16412 0.27187 0.16482 C 0.27395 0.16574 0.27617 0.16574 0.27838 0.16667 C 0.29153 0.1713 0.2802 0.16875 0.29427 0.17315 C 0.29687 0.17408 0.29935 0.17477 0.30182 0.175 L 0.37395 0.17824 L 0.38711 0.18334 C 0.39088 0.18473 0.39466 0.18681 0.39843 0.1882 C 0.43307 0.20185 0.38515 0.1801 0.44244 0.20648 C 0.44935 0.20973 0.45612 0.21459 0.46315 0.21667 C 0.50104 0.22778 0.47031 0.2176 0.50807 0.23334 C 0.51836 0.2375 0.53476 0.24236 0.54466 0.24815 C 0.55716 0.25556 0.55208 0.25324 0.55963 0.25648 C 0.56054 0.25764 0.56145 0.25903 0.5625 0.25996 C 0.56367 0.26088 0.5651 0.26042 0.56627 0.26158 C 0.56731 0.26273 0.56797 0.26505 0.56901 0.26667 C 0.57018 0.26829 0.57161 0.26968 0.57278 0.27153 C 0.57448 0.27408 0.57578 0.27755 0.57747 0.27986 C 0.5789 0.28195 0.58073 0.28287 0.58216 0.28496 C 0.58567 0.28959 0.5888 0.2956 0.59244 0.3 C 0.5944 0.30209 0.59622 0.30417 0.59804 0.30648 C 0.59974 0.30857 0.60143 0.31065 0.60273 0.3132 C 0.6039 0.31528 0.60442 0.31806 0.6056 0.31991 C 0.60664 0.32153 0.60807 0.32223 0.60937 0.32315 C 0.6177 0.34537 0.60494 0.31389 0.61406 0.32986 C 0.61562 0.33264 0.61666 0.33658 0.61784 0.33982 C 0.62409 0.3588 0.61627 0.33565 0.62617 0.3632 C 0.62721 0.36598 0.62812 0.36875 0.62903 0.37153 C 0.63229 0.38195 0.63086 0.38125 0.63659 0.39491 C 0.6375 0.39723 0.63854 0.39931 0.63932 0.40162 C 0.64036 0.40417 0.64114 0.40718 0.64218 0.40996 C 0.64336 0.41273 0.64466 0.41551 0.64596 0.41829 C 0.64661 0.41991 0.64713 0.42153 0.64778 0.42315 C 0.65052 0.42986 0.65338 0.43658 0.65716 0.44167 C 0.65846 0.44329 0.65963 0.44514 0.66093 0.44653 C 0.66744 0.4544 0.66354 0.44861 0.66836 0.45486 C 0.67213 0.45949 0.67265 0.46111 0.67682 0.46482 C 0.67773 0.46574 0.67877 0.46574 0.67968 0.46667 C 0.68164 0.46852 0.68333 0.47153 0.68528 0.47315 C 0.69179 0.47894 0.68893 0.47709 0.69375 0.47986 C 0.69466 0.48148 0.69557 0.48334 0.69648 0.48496 C 0.69856 0.48797 0.70078 0.48959 0.70312 0.49167 L 0.7069 0.50162 C 0.70742 0.50324 0.70807 0.5051 0.70872 0.50648 L 0.71159 0.5132 C 0.71185 0.51482 0.71198 0.51667 0.7125 0.51829 C 0.71302 0.52014 0.71393 0.52153 0.71432 0.52315 C 0.71614 0.53079 0.71445 0.52848 0.71627 0.53496 C 0.71679 0.53681 0.71744 0.5382 0.7181 0.53982 C 0.72018 0.5544 0.71992 0.54861 0.71992 0.55672 L 0.71992 0.55672 " pathEditMode="relative" ptsTypes="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3.75E-6 -4.81481E-6 L 0.01094 0.00533 C 0.01276 0.00625 0.01472 0.00672 0.01641 0.00811 C 0.01836 0.0095 0.02019 0.01088 0.02188 0.01204 C 0.02631 0.01505 0.03073 0.01713 0.0349 0.02038 C 0.04076 0.02547 0.0444 0.02871 0.05052 0.03288 C 0.05599 0.03658 0.06172 0.03982 0.06706 0.04399 C 0.07019 0.0463 0.07305 0.04885 0.07631 0.05093 C 0.07956 0.05278 0.08308 0.05348 0.08633 0.05487 C 0.08946 0.05625 0.09258 0.05788 0.09558 0.05903 C 0.0987 0.06019 0.10183 0.06065 0.10482 0.06181 C 0.10821 0.0632 0.11146 0.06598 0.11498 0.06737 C 0.11823 0.06875 0.12175 0.06899 0.12513 0.07014 C 0.12852 0.0713 0.13177 0.07315 0.13529 0.07431 C 0.13855 0.07547 0.14206 0.0757 0.14532 0.07709 C 0.1668 0.08588 0.14414 0.07987 0.16563 0.08658 C 0.18243 0.09213 0.1711 0.08635 0.18763 0.09352 C 0.19141 0.09538 0.19493 0.09746 0.19883 0.09908 C 0.203 0.10093 0.20743 0.10139 0.21172 0.10301 C 0.21602 0.1051 0.22019 0.10811 0.22448 0.10996 C 0.23464 0.11505 0.24519 0.11737 0.25495 0.12385 C 0.26107 0.12801 0.26706 0.13241 0.27331 0.13635 C 0.2793 0.14005 0.28581 0.14306 0.2918 0.14746 C 0.29779 0.15139 0.30326 0.15672 0.30925 0.16112 C 0.32175 0.17014 0.33451 0.17848 0.34701 0.1875 C 0.34701 0.1875 0.38933 0.2176 0.38933 0.21783 L 0.4086 0.23149 C 0.4142 0.23519 0.41993 0.2382 0.42526 0.2426 L 0.45105 0.2632 C 0.45469 0.26621 0.45834 0.26875 0.46211 0.27153 C 0.46537 0.27385 0.46901 0.2757 0.47227 0.27848 C 0.47565 0.28102 0.47891 0.28403 0.4823 0.28658 C 0.48594 0.28913 0.48985 0.29098 0.49349 0.29352 C 0.49688 0.29607 0.50013 0.29931 0.50352 0.30186 C 0.5069 0.30417 0.51042 0.30602 0.51368 0.30857 C 0.51719 0.31158 0.52032 0.31528 0.5237 0.31852 C 0.56758 0.35487 0.53138 0.32408 0.55704 0.34306 C 0.56029 0.34584 0.56368 0.34885 0.56706 0.35139 C 0.57045 0.35394 0.57383 0.35579 0.57722 0.35834 C 0.6056 0.3794 0.58711 0.36644 0.60664 0.38172 C 0.60964 0.38403 0.61276 0.38635 0.61576 0.38866 C 0.61888 0.39098 0.62188 0.39375 0.625 0.39561 C 0.6431 0.40625 0.62618 0.39584 0.64167 0.40649 C 0.64375 0.40811 0.64597 0.40926 0.64805 0.41065 C 0.65 0.41204 0.65157 0.41389 0.65365 0.41505 C 0.6573 0.41713 0.6612 0.41783 0.66472 0.42038 C 0.68347 0.4345 0.66459 0.4213 0.67565 0.42709 C 0.67891 0.42894 0.68164 0.43195 0.6849 0.43264 C 0.6987 0.43612 0.68138 0.43195 0.69688 0.43565 C 0.6987 0.43612 0.70065 0.43635 0.70235 0.43704 C 0.71224 0.44283 0.70131 0.43704 0.7125 0.44098 C 0.71927 0.44375 0.72605 0.44653 0.73282 0.44931 C 0.73503 0.45024 0.73711 0.45163 0.7392 0.45209 C 0.74571 0.45325 0.75209 0.4544 0.7586 0.45625 C 0.76159 0.45718 0.76485 0.45788 0.76771 0.45903 C 0.76901 0.4595 0.77019 0.45996 0.77149 0.46042 C 0.77318 0.46088 0.77513 0.46112 0.77696 0.46158 C 0.778 0.46204 0.77891 0.46274 0.77982 0.4632 C 0.78125 0.46366 0.78282 0.46389 0.78438 0.46459 C 0.78568 0.46482 0.78685 0.46575 0.78802 0.46598 C 0.79115 0.46644 0.79427 0.4669 0.79727 0.46713 C 0.80157 0.46875 0.80118 0.46829 0.8056 0.47153 C 0.80873 0.47362 0.81029 0.47547 0.81381 0.47709 C 0.81563 0.47755 0.81745 0.47778 0.8194 0.47825 C 0.82032 0.4794 0.8211 0.48056 0.82214 0.48102 C 0.82383 0.48218 0.82761 0.4838 0.82761 0.48403 C 0.83164 0.48982 0.83086 0.4882 0.83412 0.49491 C 0.83477 0.49607 0.83542 0.49746 0.83594 0.49908 C 0.83633 0.50047 0.83646 0.50186 0.83685 0.50301 C 0.83842 0.50718 0.84011 0.5095 0.84245 0.51274 C 0.84271 0.51413 0.84284 0.51575 0.84336 0.5169 C 0.84388 0.51829 0.84467 0.51945 0.84506 0.52107 C 0.84558 0.52269 0.84571 0.52477 0.84597 0.52663 C 0.84675 0.5301 0.84753 0.53241 0.84792 0.53612 C 0.84805 0.5382 0.84792 0.53982 0.84792 0.54167 L 0.8517 0.54584 " pathEditMode="relative" rAng="0" ptsTypes="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78" y="2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3.33333E-6 6.66667E-6 L 0.0112 0.00649 C 0.01211 0.00718 0.01302 0.00811 0.01393 0.00834 L 0.02331 0.00996 C 0.02604 0.01158 0.02695 0.01228 0.02995 0.0132 C 0.03177 0.0139 0.03372 0.01413 0.03555 0.01482 C 0.03776 0.01575 0.03997 0.01714 0.04206 0.01829 C 0.07122 0.03172 0.04583 0.01968 0.06549 0.02825 C 0.07057 0.03033 0.07565 0.03241 0.0806 0.03496 C 0.08268 0.03612 0.0849 0.03728 0.08711 0.0382 C 0.08984 0.03936 0.09271 0.04028 0.09557 0.04167 C 0.09805 0.0426 0.10052 0.04399 0.10299 0.04491 C 0.10898 0.04723 0.1151 0.04792 0.12083 0.05163 C 0.1431 0.06598 0.1207 0.05232 0.16016 0.06991 L 0.18268 0.07987 C 0.19922 0.08681 0.21589 0.0926 0.23242 0.10001 C 0.2487 0.10718 0.26497 0.11343 0.28112 0.12153 C 0.28776 0.12501 0.29414 0.12871 0.30078 0.13149 C 0.30573 0.1338 0.31081 0.1345 0.31575 0.13658 C 0.32018 0.13843 0.32461 0.14121 0.32891 0.14329 C 0.33607 0.14677 0.34349 0.14908 0.35052 0.15325 C 0.35325 0.15487 0.35612 0.15649 0.35898 0.15834 C 0.36927 0.16505 0.36667 0.16459 0.37669 0.16991 C 0.37917 0.17107 0.38177 0.17177 0.38424 0.17316 C 0.38685 0.17454 0.38919 0.17663 0.3918 0.17825 C 0.39453 0.17987 0.3974 0.18149 0.40013 0.18334 C 0.40273 0.18473 0.40508 0.18681 0.40768 0.1882 C 0.4099 0.18959 0.41211 0.19028 0.41419 0.19167 C 0.41615 0.1926 0.41797 0.19399 0.41992 0.19491 C 0.42292 0.1963 0.4293 0.19816 0.4293 0.19816 C 0.4375 0.20811 0.42422 0.19306 0.43763 0.20487 C 0.43893 0.20603 0.4401 0.20741 0.44141 0.20834 C 0.44323 0.2095 0.44518 0.21042 0.447 0.21158 C 0.44792 0.21204 0.44883 0.21297 0.44987 0.2132 L 0.45456 0.21482 C 0.46575 0.22987 0.45156 0.21228 0.46198 0.22153 C 0.47669 0.2345 0.46458 0.22709 0.4724 0.23149 L 0.48073 0.24329 C 0.48242 0.24538 0.48385 0.24769 0.48542 0.25001 C 0.48737 0.25255 0.49245 0.25903 0.49388 0.26158 C 0.49609 0.26552 0.49792 0.27015 0.50052 0.27316 C 0.50143 0.27431 0.50247 0.27524 0.50325 0.27663 C 0.50443 0.27848 0.50508 0.28103 0.50612 0.28334 C 0.5069 0.28496 0.50807 0.28635 0.50885 0.2882 C 0.51029 0.29121 0.51263 0.29931 0.51354 0.30163 C 0.51562 0.30672 0.51836 0.31112 0.52018 0.31667 C 0.52109 0.31945 0.52187 0.32223 0.52292 0.32501 C 0.53672 0.35834 0.52539 0.3301 0.53424 0.34816 C 0.54609 0.37223 0.53021 0.34121 0.53893 0.35996 C 0.53971 0.36181 0.54089 0.36297 0.54167 0.36482 C 0.54245 0.36644 0.54284 0.36829 0.54362 0.36991 C 0.5444 0.37177 0.54557 0.37316 0.54635 0.37478 C 0.54714 0.3764 0.54753 0.37825 0.54831 0.37987 C 0.54909 0.38172 0.55 0.38357 0.55104 0.38496 C 0.55195 0.38589 0.55299 0.38589 0.55391 0.38658 C 0.55521 0.38751 0.55638 0.3889 0.55768 0.38982 C 0.55859 0.39052 0.55964 0.39075 0.56042 0.39167 C 0.56146 0.39237 0.56224 0.39399 0.56328 0.39491 C 0.56823 0.39862 0.56615 0.39399 0.57083 0.40001 L 0.57552 0.40834 L 0.57552 0.40834 " pathEditMode="relative" ptsTypes="AAAAAA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4.07407E-6 L 5.83333E-6 4.07407E-6 C 0.00248 0.00208 0.00508 0.00393 0.00743 0.00648 C 0.0086 0.00787 0.00925 0.01018 0.01029 0.01157 C 0.01511 0.01806 0.01967 0.02546 0.02527 0.02986 C 0.02865 0.03264 0.0323 0.03495 0.03555 0.03819 C 0.0392 0.04167 0.04219 0.04653 0.04584 0.04977 C 0.04975 0.05324 0.05417 0.05486 0.05808 0.0581 C 0.06264 0.06204 0.06667 0.06759 0.07123 0.07153 C 0.07422 0.07431 0.07748 0.07569 0.08061 0.07824 C 0.08412 0.08125 0.08738 0.08518 0.09089 0.08819 C 0.09454 0.09143 0.09844 0.09352 0.10209 0.09653 C 0.10964 0.10255 0.11706 0.10903 0.12462 0.11481 C 0.13139 0.12014 0.13959 0.12546 0.14623 0.13148 C 0.15274 0.13773 0.15951 0.14306 0.16589 0.14977 C 0.18061 0.16551 0.17409 0.15903 0.19493 0.17824 C 0.19805 0.18102 0.20118 0.1838 0.2043 0.18657 C 0.20743 0.18935 0.21055 0.19236 0.21368 0.19491 C 0.21928 0.19931 0.22592 0.20093 0.23061 0.2081 C 0.25196 0.24143 0.22488 0.20069 0.24558 0.22824 C 0.25027 0.23449 0.25704 0.24444 0.26146 0.25324 C 0.26316 0.25648 0.26472 0.25972 0.26615 0.26319 C 0.26889 0.26968 0.27162 0.27593 0.2737 0.2831 C 0.27501 0.28773 0.27592 0.29236 0.27748 0.29653 C 0.28087 0.30579 0.2849 0.31435 0.28868 0.32315 C 0.29115 0.32917 0.29949 0.34907 0.30183 0.35324 C 0.32227 0.38958 0.29844 0.34768 0.31876 0.38148 C 0.32097 0.38518 0.32292 0.38935 0.32527 0.39329 C 0.32735 0.39676 0.32982 0.39954 0.33178 0.40324 C 0.34141 0.42037 0.33321 0.41018 0.34219 0.41991 C 0.34271 0.42153 0.34311 0.42384 0.34402 0.42477 C 0.34506 0.42616 0.34649 0.42662 0.34779 0.42662 C 0.3543 0.42662 0.36094 0.42546 0.36745 0.42477 C 0.36928 0.42431 0.37123 0.42338 0.37305 0.42315 C 0.38777 0.42153 0.3892 0.42153 0.39844 0.42153 L 0.39844 0.42153 " pathEditMode="relative" ptsTypes="AAAAAAAAAAAAAAAAAAAAAAAAAAAAAAAAAA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4.16667E-6 7.40741E-7 C 0.00873 0.0044 0.01732 0.00949 0.02617 0.01319 C 0.03425 0.01667 0.04245 0.01875 0.05052 0.02153 C 0.05365 0.02269 0.0569 0.02292 0.0599 0.02477 C 0.06393 0.02755 0.0681 0.03032 0.07214 0.0331 C 0.07344 0.03426 0.07461 0.03565 0.07578 0.03657 C 0.08086 0.04005 0.08581 0.04352 0.09089 0.04653 C 0.12774 0.06898 0.09779 0.04838 0.12266 0.06644 L 0.13203 0.07315 C 0.1336 0.07431 0.13529 0.075 0.13672 0.07662 C 0.13828 0.07824 0.13998 0.07963 0.14141 0.08148 C 0.14466 0.08542 0.15065 0.09468 0.15274 0.09815 C 0.15352 0.09954 0.15378 0.10185 0.15456 0.10324 C 0.17669 0.13796 0.16589 0.11481 0.19961 0.15486 C 0.20599 0.1625 0.203 0.16019 0.20794 0.16319 C 0.21576 0.17269 0.22136 0.18032 0.22956 0.18819 C 0.23946 0.19769 0.21797 0.16759 0.24167 0.19977 C 0.24584 0.20556 0.25313 0.22153 0.25573 0.22824 C 0.25729 0.23171 0.25821 0.23611 0.25951 0.23981 C 0.26055 0.24259 0.26328 0.24815 0.26419 0.25139 C 0.26524 0.25532 0.26628 0.25926 0.26706 0.26319 C 0.26745 0.26528 0.26758 0.26759 0.26797 0.26991 C 0.26823 0.27153 0.26862 0.27315 0.26888 0.27477 C 0.27005 0.28912 0.26979 0.28264 0.26979 0.29491 L 0.26979 0.29491 L 0.26979 0.29491 " pathEditMode="relative" ptsTypes="AAAAAAAAAAAAAAAAAAAAAAAAA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46945E-18 L -3.75E-6 3.46945E-18 C 0.16601 0.00787 -0.12708 -0.00578 0.38437 0.00324 C 0.39492 0.00348 0.4056 0.00648 0.41614 0.0081 C 0.44219 0.00764 0.4681 0.00579 0.49401 0.00648 C 0.50221 0.00672 0.51055 0.00764 0.51836 0.01158 C 0.53216 0.01852 0.54479 0.03403 0.55495 0.05139 C 0.55872 0.0581 0.56289 0.06459 0.56523 0.07315 C 0.56784 0.08218 0.5707 0.09398 0.57461 0.10139 C 0.57643 0.10486 0.57891 0.10718 0.58125 0.10973 C 0.58802 0.11736 0.58828 0.11713 0.59427 0.12153 C 0.59648 0.12084 0.59909 0.12199 0.60091 0.11968 C 0.60325 0.1169 0.60273 0.1088 0.60273 0.10486 L 0.60273 0.10486 " pathEditMode="relative" ptsTypes="AAAAAAAAAAAA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2.70833E-6 7.40741E-7 L 0.00938 0.00486 C 0.01029 0.00532 0.0112 0.00601 0.01211 0.00648 C 0.01615 0.00856 0.01615 0.0081 0.02057 0.00995 C 0.02188 0.01041 0.02305 0.01111 0.02435 0.01157 C 0.02878 0.01319 0.03281 0.01389 0.0375 0.01481 C 0.04258 0.01782 0.0388 0.01597 0.04688 0.01828 C 0.0487 0.01875 0.05052 0.01921 0.05247 0.0199 C 0.05365 0.02037 0.05495 0.02152 0.05625 0.02152 C 0.07617 0.02268 0.09622 0.02268 0.11615 0.02314 C 0.11992 0.025 0.12617 0.02777 0.1293 0.02824 C 0.13333 0.0287 0.1375 0.02916 0.14154 0.02986 C 0.14375 0.03032 0.14583 0.03101 0.14805 0.03148 C 0.15 0.03217 0.15182 0.0331 0.15365 0.03333 L 0.26719 0.03495 C 0.26966 0.03611 0.27214 0.0368 0.27461 0.03819 C 0.27552 0.03889 0.27643 0.03935 0.27747 0.03981 C 0.27904 0.04051 0.2806 0.04097 0.28216 0.04166 C 0.28333 0.04213 0.28464 0.04282 0.28594 0.04328 C 0.28776 0.04398 0.28958 0.04421 0.29154 0.0449 C 0.29375 0.04583 0.29583 0.04722 0.29805 0.04814 C 0.30052 0.0493 0.30313 0.05023 0.3056 0.05162 C 0.30807 0.05301 0.31055 0.05509 0.31302 0.05648 C 0.31641 0.05856 0.31992 0.05972 0.32344 0.06157 C 0.32656 0.06319 0.32956 0.06527 0.33281 0.06666 C 0.3362 0.06805 0.33958 0.06875 0.3431 0.0699 C 0.34896 0.0743 0.35482 0.07963 0.36094 0.08333 C 0.36771 0.08726 0.37135 0.08889 0.37773 0.0949 C 0.38099 0.09791 0.38385 0.10208 0.38711 0.10486 C 0.39037 0.10764 0.39414 0.10879 0.3974 0.11157 C 0.40417 0.11713 0.41055 0.12361 0.41719 0.12986 C 0.42057 0.1331 0.42383 0.13703 0.42747 0.13981 C 0.43086 0.14259 0.43438 0.14514 0.43776 0.14814 C 0.44128 0.15139 0.44453 0.15509 0.44805 0.15833 C 0.45547 0.16458 0.46328 0.16944 0.47057 0.17662 C 0.49857 0.2037 0.46341 0.17014 0.49115 0.1949 C 0.49466 0.19791 0.49805 0.20185 0.50156 0.20486 C 0.5043 0.2074 0.50716 0.20926 0.5099 0.21157 C 0.51315 0.21412 0.51602 0.21782 0.51927 0.2199 C 0.52031 0.22037 0.52122 0.22083 0.52214 0.22152 C 0.5237 0.22291 0.5276 0.22847 0.52865 0.22986 C 0.53047 0.23217 0.53255 0.23426 0.53438 0.23657 C 0.53477 0.23703 0.54206 0.24722 0.54466 0.25 C 0.54583 0.25115 0.54714 0.25185 0.54844 0.25324 C 0.54974 0.25463 0.55078 0.25671 0.55208 0.25833 C 0.55677 0.26365 0.55651 0.26296 0.56146 0.26666 C 0.57643 0.28865 0.55846 0.26412 0.57279 0.27824 C 0.57669 0.28217 0.57995 0.28796 0.58398 0.29166 C 0.58594 0.29328 0.58776 0.29467 0.58958 0.29652 C 0.59102 0.29791 0.59206 0.3 0.59336 0.30162 C 0.60221 0.31157 0.59961 0.30972 0.6056 0.31319 L 0.6168 0.32824 C 0.6181 0.32986 0.61927 0.33171 0.62057 0.33333 C 0.62214 0.33495 0.6237 0.33657 0.62526 0.33819 C 0.62943 0.34282 0.62656 0.34074 0.63086 0.34328 C 0.63281 0.34652 0.63503 0.3493 0.63646 0.35324 C 0.63711 0.35486 0.6375 0.35694 0.63841 0.35833 C 0.63971 0.36041 0.64154 0.36157 0.6431 0.36319 C 0.64375 0.36481 0.64414 0.36689 0.64492 0.36828 C 0.6457 0.36967 0.64701 0.3699 0.64779 0.37152 C 0.65013 0.37685 0.64909 0.37801 0.65052 0.38333 C 0.65104 0.38495 0.65221 0.38634 0.65247 0.38819 C 0.65287 0.39213 0.65247 0.39606 0.65247 0.4 L 0.65247 0.4 L 0.65247 0.4 L 0.65625 0.4 " pathEditMode="relative" ptsTypes="AAAAAAAAAAAAAAAAAA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0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Picture 3" descr="14_01e9a60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95" y="-106045"/>
            <a:ext cx="12202795" cy="6957695"/>
          </a:xfrm>
          <a:prstGeom prst="rect">
            <a:avLst/>
          </a:prstGeom>
        </p:spPr>
      </p:pic>
      <p:pic>
        <p:nvPicPr>
          <p:cNvPr id="8" name="Picture 7" descr="s1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8800" y="3399790"/>
            <a:ext cx="3509645" cy="2632075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7" y="5647038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лыбающееся лицо 8">
            <a:hlinkClick r:id="rId8" action="ppaction://hlinksldjump"/>
          </p:cNvPr>
          <p:cNvSpPr/>
          <p:nvPr/>
        </p:nvSpPr>
        <p:spPr>
          <a:xfrm>
            <a:off x="10635343" y="5475514"/>
            <a:ext cx="1349829" cy="104502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бумажные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48815" y="428244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5" y="256540"/>
            <a:ext cx="1618615" cy="690245"/>
          </a:xfrm>
          <a:prstGeom prst="rect">
            <a:avLst/>
          </a:prstGeom>
        </p:spPr>
      </p:pic>
      <p:pic>
        <p:nvPicPr>
          <p:cNvPr id="5" name="Picture 4" descr="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795" y="1322070"/>
            <a:ext cx="1741170" cy="742950"/>
          </a:xfrm>
          <a:prstGeom prst="rect">
            <a:avLst/>
          </a:prstGeom>
        </p:spPr>
      </p:pic>
      <p:pic>
        <p:nvPicPr>
          <p:cNvPr id="6" name="Picture 5" descr="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80" y="107950"/>
            <a:ext cx="2013585" cy="859155"/>
          </a:xfrm>
          <a:prstGeom prst="rect">
            <a:avLst/>
          </a:prstGeom>
        </p:spPr>
      </p:pic>
      <p:pic>
        <p:nvPicPr>
          <p:cNvPr id="8" name="Picture 7" descr="kr-10@2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45" y="2629535"/>
            <a:ext cx="2032635" cy="883285"/>
          </a:xfrm>
          <a:prstGeom prst="rect">
            <a:avLst/>
          </a:prstGeom>
        </p:spPr>
      </p:pic>
      <p:pic>
        <p:nvPicPr>
          <p:cNvPr id="9" name="Picture 8" descr="kr-10@2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080" y="175260"/>
            <a:ext cx="1962150" cy="852170"/>
          </a:xfrm>
          <a:prstGeom prst="rect">
            <a:avLst/>
          </a:prstGeom>
        </p:spPr>
      </p:pic>
      <p:pic>
        <p:nvPicPr>
          <p:cNvPr id="10" name="Picture 9" descr="kr-10@2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285" y="1322070"/>
            <a:ext cx="2018665" cy="876935"/>
          </a:xfrm>
          <a:prstGeom prst="rect">
            <a:avLst/>
          </a:prstGeom>
        </p:spPr>
      </p:pic>
      <p:pic>
        <p:nvPicPr>
          <p:cNvPr id="11" name="Picture 10" descr="230363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430" y="2937510"/>
            <a:ext cx="1877695" cy="983615"/>
          </a:xfrm>
          <a:prstGeom prst="rect">
            <a:avLst/>
          </a:prstGeom>
        </p:spPr>
      </p:pic>
      <p:pic>
        <p:nvPicPr>
          <p:cNvPr id="12" name="Picture 11" descr="230363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790" y="2937510"/>
            <a:ext cx="1593850" cy="835025"/>
          </a:xfrm>
          <a:prstGeom prst="rect">
            <a:avLst/>
          </a:prstGeom>
        </p:spPr>
      </p:pic>
      <p:pic>
        <p:nvPicPr>
          <p:cNvPr id="13" name="Picture 12" descr="230363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70" y="3808095"/>
            <a:ext cx="1825625" cy="956310"/>
          </a:xfrm>
          <a:prstGeom prst="rect">
            <a:avLst/>
          </a:prstGeom>
        </p:spPr>
      </p:pic>
      <p:pic>
        <p:nvPicPr>
          <p:cNvPr id="14" name="Picture 13" descr="230363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25" y="1441450"/>
            <a:ext cx="1703070" cy="892175"/>
          </a:xfrm>
          <a:prstGeom prst="rect">
            <a:avLst/>
          </a:prstGeom>
        </p:spPr>
      </p:pic>
      <p:pic>
        <p:nvPicPr>
          <p:cNvPr id="17" name="Picture 16" descr="iK3EP066E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1415" y="31750"/>
            <a:ext cx="2665730" cy="2665730"/>
          </a:xfrm>
          <a:prstGeom prst="rect">
            <a:avLst/>
          </a:prstGeom>
        </p:spPr>
      </p:pic>
      <p:pic>
        <p:nvPicPr>
          <p:cNvPr id="18" name="Picture 17" descr="iK3EP066E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998" y="1850481"/>
            <a:ext cx="2801529" cy="2801529"/>
          </a:xfrm>
          <a:prstGeom prst="rect">
            <a:avLst/>
          </a:prstGeom>
        </p:spPr>
      </p:pic>
      <p:pic>
        <p:nvPicPr>
          <p:cNvPr id="19" name="Picture 18" descr="kr-10@2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030" y="4102100"/>
            <a:ext cx="1962150" cy="852170"/>
          </a:xfrm>
          <a:prstGeom prst="rect">
            <a:avLst/>
          </a:prstGeom>
        </p:spPr>
      </p:pic>
      <p:pic>
        <p:nvPicPr>
          <p:cNvPr id="21" name="Picture 20" descr="iK3EP066E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7706" y="2460897"/>
            <a:ext cx="3036933" cy="3036933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9460230" y="764540"/>
            <a:ext cx="127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4000" b="1">
                <a:latin typeface="Times New Roman" panose="02020603050405020304" charset="0"/>
              </a:rPr>
              <a:t>10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7916363" y="2483394"/>
            <a:ext cx="127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4000" b="1" dirty="0">
                <a:latin typeface="Times New Roman" panose="02020603050405020304" charset="0"/>
              </a:rPr>
              <a:t>50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9985466" y="3264353"/>
            <a:ext cx="127889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GB" sz="4000" b="1" dirty="0">
                <a:latin typeface="Times New Roman" panose="02020603050405020304" charset="0"/>
              </a:rPr>
              <a:t>100</a:t>
            </a:r>
          </a:p>
        </p:txBody>
      </p:sp>
      <p:pic>
        <p:nvPicPr>
          <p:cNvPr id="25" name="Picture 24" descr="s12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3170" y="4793795"/>
            <a:ext cx="2958556" cy="2218783"/>
          </a:xfrm>
          <a:prstGeom prst="rect">
            <a:avLst/>
          </a:prstGeom>
        </p:spPr>
      </p:pic>
      <p:pic>
        <p:nvPicPr>
          <p:cNvPr id="26" name="Рисунок 2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" y="5565226"/>
            <a:ext cx="1210962" cy="1210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9" descr="iK3EP066E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0756" y="5557974"/>
            <a:ext cx="1300026" cy="13000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2020" y="5162550"/>
            <a:ext cx="712470" cy="712470"/>
          </a:xfrm>
          <a:prstGeom prst="rect">
            <a:avLst/>
          </a:prstGeom>
        </p:spPr>
      </p:pic>
      <p:pic>
        <p:nvPicPr>
          <p:cNvPr id="2" name="задание 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07030" y="549783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1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5.18519E-6 L 5.41667E-6 5.18519E-6 C 0.00274 0.00047 0.00561 0.0007 0.00834 0.00163 C 0.00938 0.00186 0.0103 0.00278 0.01121 0.00325 C 0.01238 0.00394 0.01368 0.00417 0.01498 0.00487 C 0.0159 0.00533 0.01681 0.00626 0.01772 0.00649 C 0.02019 0.00741 0.0228 0.00741 0.02527 0.00811 C 0.02657 0.00857 0.02774 0.0095 0.02905 0.00996 C 0.03087 0.01065 0.03282 0.01065 0.03465 0.01158 C 0.0366 0.01251 0.03829 0.01436 0.04024 0.01482 C 0.04207 0.01552 0.04402 0.01621 0.04584 0.01644 C 0.04975 0.01737 0.05678 0.01852 0.06082 0.01991 C 0.06342 0.02084 0.0659 0.02223 0.06837 0.02315 C 0.07149 0.02454 0.07462 0.02501 0.07774 0.02663 C 0.08373 0.0294 0.08946 0.0345 0.09558 0.03658 C 0.10066 0.03843 0.10821 0.04098 0.11342 0.04329 C 0.11681 0.04468 0.12032 0.0463 0.12371 0.04815 C 0.12748 0.05024 0.13113 0.05325 0.13491 0.05487 C 0.14337 0.0588 0.15196 0.06065 0.1603 0.06482 C 0.16459 0.06714 0.16889 0.06968 0.17332 0.07153 C 0.17866 0.07362 0.18412 0.07431 0.18933 0.07663 C 0.19532 0.07917 0.20105 0.0838 0.20717 0.08658 C 0.21355 0.08936 0.22032 0.09028 0.22683 0.09329 C 0.23282 0.09584 0.23868 0.10024 0.24467 0.10325 C 0.25079 0.10626 0.25717 0.10834 0.26342 0.11158 C 0.26941 0.11459 0.27514 0.11876 0.28113 0.12153 C 0.28673 0.12431 0.29246 0.1257 0.29806 0.12825 C 0.3034 0.13056 0.3086 0.13427 0.31394 0.13658 C 0.31889 0.13866 0.3241 0.13936 0.32905 0.14144 C 0.33308 0.14329 0.33712 0.1463 0.34116 0.14815 C 0.34897 0.15186 0.35691 0.15394 0.36459 0.15811 C 0.36863 0.16042 0.37267 0.1632 0.37683 0.16482 C 0.38178 0.1669 0.38686 0.16783 0.39181 0.16991 C 0.39597 0.17153 0.39988 0.17477 0.40405 0.17663 C 0.40899 0.17871 0.41394 0.17964 0.41902 0.18149 C 0.44181 0.18982 0.42944 0.18589 0.45092 0.19491 C 0.45522 0.19677 0.45965 0.19792 0.46394 0.19977 C 0.46811 0.20186 0.47201 0.2044 0.47618 0.20649 C 0.47983 0.20834 0.4836 0.20996 0.48738 0.21158 C 0.49181 0.21343 0.49623 0.21436 0.50053 0.21644 C 0.52058 0.22616 0.50287 0.22084 0.52306 0.22825 C 0.5267 0.22964 0.53061 0.2301 0.53425 0.23149 C 0.55079 0.23797 0.53842 0.23473 0.55392 0.24144 C 0.55991 0.24399 0.5659 0.24561 0.57175 0.24815 L 0.57931 0.25163 C 0.58152 0.25255 0.5836 0.25394 0.58582 0.25487 C 0.58803 0.25579 0.59024 0.25602 0.59246 0.25649 C 0.60392 0.25973 0.59259 0.25741 0.61121 0.25996 C 0.61303 0.26042 0.61485 0.26112 0.61681 0.26158 C 0.61954 0.26227 0.62241 0.26227 0.62527 0.2632 C 0.62722 0.2639 0.62892 0.26598 0.63087 0.26644 C 0.63425 0.26737 0.6379 0.26783 0.64116 0.26991 C 0.65066 0.27547 0.64142 0.27061 0.64962 0.27663 C 0.65144 0.27778 0.6534 0.27848 0.65522 0.27987 C 0.65717 0.28126 0.65886 0.28357 0.66082 0.28496 C 0.66459 0.28751 0.66837 0.2889 0.67215 0.29144 C 0.68373 0.29977 0.66915 0.28959 0.68243 0.29815 C 0.68998 0.30302 0.68425 0.29954 0.6909 0.30487 C 0.69233 0.30602 0.69402 0.30695 0.69558 0.30811 C 0.69675 0.30927 0.69806 0.31042 0.69923 0.31158 C 0.70144 0.3132 0.70366 0.31482 0.70587 0.31644 C 0.70717 0.3176 0.70834 0.31899 0.70965 0.31991 C 0.71082 0.32061 0.71212 0.32084 0.71329 0.32153 C 0.73465 0.33334 0.71668 0.32501 0.73022 0.32987 C 0.73764 0.33241 0.73009 0.33056 0.73959 0.33496 C 0.74571 0.33751 0.74949 0.33843 0.75548 0.33982 C 0.76524 0.34839 0.7517 0.33727 0.7659 0.34491 C 0.76694 0.34538 0.76759 0.34746 0.76863 0.34815 C 0.77071 0.34977 0.77306 0.35047 0.77527 0.35163 C 0.77618 0.35209 0.77709 0.35232 0.778 0.35325 C 0.77905 0.35417 0.77983 0.35556 0.78087 0.35649 C 0.78855 0.36343 0.78269 0.35718 0.78829 0.36158 C 0.78959 0.36251 0.7909 0.36366 0.79207 0.36482 C 0.79441 0.37732 0.79298 0.36806 0.79298 0.39329 L 0.79298 0.39329 L 0.79207 0.38982 " pathEditMode="relative" ptsTypes="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2.5E-6 -7.40741E-7 C 0.00091 0.00486 0.0013 0.01042 0.00273 0.01482 C 0.00351 0.01736 0.00534 0.01806 0.00651 0.01991 C 0.00781 0.02199 0.00885 0.02477 0.01029 0.02662 C 0.01133 0.02801 0.01276 0.02847 0.01406 0.02986 C 0.01536 0.03125 0.0164 0.03333 0.01771 0.03495 C 0.01927 0.03681 0.02096 0.0382 0.02239 0.03982 C 0.04857 0.06991 0.01784 0.03611 0.04687 0.06667 C 0.04935 0.06921 0.05169 0.07245 0.0543 0.075 C 0.07552 0.09375 0.04909 0.06991 0.06836 0.0882 C 0.07083 0.09051 0.07344 0.09259 0.07591 0.09491 C 0.07812 0.09699 0.08021 0.09954 0.08242 0.10162 C 0.08424 0.10324 0.08633 0.10463 0.08802 0.10648 C 0.09193 0.11065 0.09557 0.11551 0.09935 0.11991 C 0.09935 0.11991 0.11055 0.13333 0.11055 0.13333 C 0.11276 0.13588 0.11497 0.13866 0.11719 0.14167 C 0.11966 0.14491 0.122 0.14861 0.12461 0.15162 C 0.12708 0.1544 0.12956 0.15741 0.13216 0.15995 C 0.13489 0.1625 0.13802 0.16366 0.14062 0.16667 C 0.14336 0.16991 0.14544 0.17477 0.14805 0.17824 C 0.1539 0.18588 0.16029 0.1919 0.16588 0.2 C 0.17213 0.2088 0.17799 0.21875 0.18463 0.22662 C 0.19388 0.23773 0.19726 0.24074 0.20625 0.25671 C 0.20989 0.2632 0.21458 0.27014 0.21745 0.27824 C 0.21823 0.28032 0.21862 0.28287 0.21927 0.28495 C 0.2207 0.28958 0.22292 0.29607 0.225 0.3 C 0.22708 0.30394 0.22982 0.30718 0.23151 0.31157 C 0.23216 0.3132 0.23255 0.31528 0.23333 0.31667 C 0.23424 0.31806 0.23529 0.31875 0.2362 0.31991 C 0.23724 0.32153 0.23802 0.32338 0.23906 0.325 C 0.24023 0.32685 0.24167 0.32801 0.24271 0.32986 C 0.24362 0.33148 0.24375 0.3338 0.24466 0.33495 C 0.2457 0.33657 0.24726 0.33681 0.24844 0.33843 C 0.24948 0.33958 0.25013 0.3419 0.25117 0.34329 C 0.26055 0.35579 0.25169 0.34213 0.25963 0.35162 C 0.26133 0.3537 0.26263 0.35625 0.26432 0.35833 C 0.26732 0.36181 0.27083 0.36435 0.2737 0.36829 C 0.275 0.36991 0.27617 0.37176 0.27747 0.37338 C 0.27864 0.37454 0.27995 0.37546 0.28125 0.37662 C 0.28268 0.37824 0.28672 0.38357 0.28776 0.38495 C 0.2888 0.38657 0.28984 0.38796 0.29062 0.39005 C 0.29206 0.39421 0.29206 0.40046 0.29427 0.40324 C 0.29531 0.4044 0.29622 0.40532 0.29713 0.40671 C 0.3069 0.42014 0.29922 0.41088 0.3056 0.41829 C 0.30911 0.42778 0.30534 0.42014 0.31029 0.425 C 0.31159 0.42639 0.31276 0.42847 0.31406 0.43009 C 0.31549 0.43171 0.31719 0.43333 0.31875 0.43495 C 0.31966 0.43611 0.32057 0.4375 0.32148 0.43843 C 0.32239 0.43912 0.32344 0.43912 0.32435 0.44005 C 0.33164 0.44653 0.32292 0.44074 0.32995 0.44491 C 0.33125 0.44676 0.33229 0.44907 0.33372 0.45 C 0.33581 0.45139 0.33815 0.45093 0.34023 0.45162 C 0.34622 0.4537 0.34193 0.45324 0.34596 0.45324 L 0.34596 0.45324 L 0.34596 0.45324 " pathEditMode="relative" ptsTypes="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-2.22222E-6 L 0.08711 -0.00185 C 0.09193 -0.00209 0.09649 -0.00533 0.10118 -0.00672 C 0.1056 -0.0081 0.1099 -0.00903 0.11433 -0.01019 C 0.13425 -0.02107 0.11901 -0.01181 0.13959 -0.02685 C 0.14362 -0.02963 0.14779 -0.03195 0.15183 -0.03519 C 0.1668 -0.04722 0.16954 -0.05139 0.18177 -0.06181 C 0.18516 -0.06459 0.18881 -0.0669 0.19206 -0.07014 C 0.19558 -0.07338 0.19896 -0.07709 0.20248 -0.0801 C 0.20586 -0.0831 0.20938 -0.08542 0.21276 -0.08843 C 0.21628 -0.09144 0.21954 -0.09537 0.22305 -0.09838 C 0.22644 -0.10139 0.22995 -0.10371 0.23334 -0.10672 C 0.23685 -0.10996 0.24011 -0.11389 0.24362 -0.11667 C 0.25144 -0.12315 0.25925 -0.12917 0.26706 -0.13519 C 0.27084 -0.13797 0.27435 -0.1419 0.27839 -0.14352 C 0.28308 -0.14514 0.29766 -0.15047 0.30274 -0.15347 C 0.30782 -0.15625 0.32305 -0.16667 0.33086 -0.17176 L 0.33842 -0.17685 C 0.33998 -0.17778 0.34141 -0.17917 0.3431 -0.1801 C 0.34792 -0.18287 0.35352 -0.18611 0.35808 -0.19005 C 0.36901 -0.19977 0.35834 -0.19097 0.36927 -0.19838 C 0.37149 -0.2 0.37357 -0.20209 0.37592 -0.20347 C 0.3806 -0.20648 0.38594 -0.2081 0.39089 -0.21019 C 0.39336 -0.21111 0.39584 -0.2125 0.39831 -0.21343 C 0.4043 -0.21574 0.41029 -0.21783 0.41615 -0.22014 C 0.41927 -0.2213 0.4224 -0.22269 0.42552 -0.22338 L 0.4405 -0.22685 C 0.44284 -0.22732 0.45261 -0.22986 0.45456 -0.2301 C 0.46302 -0.23102 0.47149 -0.23125 0.47995 -0.23172 C 0.49141 -0.23472 0.48425 -0.23287 0.50144 -0.23681 L 0.50899 -0.23843 C 0.5112 -0.23889 0.51329 -0.23982 0.5155 -0.24005 C 0.5211 -0.24097 0.52683 -0.24121 0.53243 -0.24167 L 0.53711 -0.24352 C 0.53894 -0.24398 0.54089 -0.24422 0.54271 -0.24514 C 0.55651 -0.25116 0.53972 -0.2463 0.55495 -0.25 C 0.55651 -0.25116 0.55795 -0.25255 0.55964 -0.25347 C 0.56146 -0.2544 0.56342 -0.2544 0.56524 -0.2551 C 0.5737 -0.2581 0.56381 -0.25556 0.5737 -0.25834 C 0.57579 -0.25903 0.578 -0.25949 0.58021 -0.26019 C 0.58151 -0.26042 0.58269 -0.26135 0.58399 -0.26181 C 0.58555 -0.26227 0.58711 -0.26273 0.58868 -0.26343 C 0.59115 -0.26435 0.59362 -0.26574 0.59623 -0.26667 C 0.60274 -0.26898 0.59922 -0.26806 0.60651 -0.27014 C 0.60769 -0.2713 0.60886 -0.27246 0.61029 -0.27338 C 0.61433 -0.27616 0.61329 -0.27385 0.6168 -0.27685 C 0.61927 -0.27871 0.62162 -0.28195 0.62435 -0.28334 C 0.62618 -0.28449 0.62813 -0.28519 0.62995 -0.28681 C 0.63243 -0.28889 0.63477 -0.2919 0.63737 -0.29352 C 0.63842 -0.29398 0.63933 -0.29422 0.64024 -0.29514 C 0.64441 -0.29885 0.6418 -0.29885 0.64675 -0.30185 C 0.64831 -0.30255 0.64987 -0.30278 0.65144 -0.30347 C 0.65248 -0.30463 0.65326 -0.30602 0.6543 -0.30672 C 0.65547 -0.30764 0.65677 -0.30764 0.65808 -0.30834 C 0.65938 -0.30926 0.66055 -0.31065 0.66185 -0.31181 C 0.66263 -0.3125 0.66368 -0.31273 0.66459 -0.31343 C 0.66563 -0.31435 0.66641 -0.31597 0.66745 -0.31667 C 0.67162 -0.31991 0.67032 -0.3169 0.67396 -0.32014 C 0.675 -0.32107 0.67579 -0.32269 0.67683 -0.32338 C 0.67865 -0.32477 0.6806 -0.3257 0.68243 -0.32685 C 0.68646 -0.32917 0.68425 -0.32801 0.68894 -0.3301 C 0.68998 -0.33125 0.69076 -0.33241 0.6918 -0.33334 C 0.69349 -0.33519 0.69688 -0.33727 0.69831 -0.34005 C 0.69883 -0.34097 0.69896 -0.34236 0.69935 -0.34329 L 0.69935 -0.34329 " pathEditMode="relative" ptsTypes="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0.00023 C 0.01107 -0.01459 0.00482 -0.00672 0.01875 -0.02315 C 0.02057 -0.02547 0.02253 -0.02732 0.02435 -0.02987 C 0.02617 -0.03264 0.028 -0.03565 0.02995 -0.0382 C 0.03177 -0.04051 0.03385 -0.04237 0.03555 -0.04491 C 0.03724 -0.04746 0.03854 -0.0507 0.04023 -0.05325 C 0.04297 -0.05741 0.04661 -0.05973 0.0487 -0.06482 C 0.0543 -0.07825 0.04844 -0.06551 0.05521 -0.07663 C 0.05755 -0.08033 0.05964 -0.08426 0.06185 -0.0882 C 0.06302 -0.09051 0.06419 -0.09306 0.06563 -0.09491 C 0.06901 -0.09931 0.07292 -0.10278 0.07591 -0.10834 C 0.0849 -0.12431 0.07943 -0.11528 0.09271 -0.13496 C 0.09466 -0.13774 0.09622 -0.14098 0.09844 -0.14329 C 0.10052 -0.14538 0.10273 -0.14769 0.10495 -0.15 C 0.10859 -0.15348 0.1155 -0.1588 0.11901 -0.1632 C 0.12135 -0.16621 0.12318 -0.17038 0.12552 -0.17315 C 0.12852 -0.17663 0.1319 -0.17848 0.1349 -0.18149 C 0.13815 -0.18473 0.14102 -0.18866 0.14427 -0.19167 C 0.1474 -0.19422 0.15065 -0.19561 0.15365 -0.19815 C 0.15664 -0.2007 0.15925 -0.20394 0.16211 -0.20649 C 0.16836 -0.21227 0.17513 -0.21621 0.18086 -0.22315 C 0.19714 -0.24352 0.18529 -0.2294 0.20898 -0.25487 C 0.21159 -0.25764 0.2138 -0.26112 0.21654 -0.2632 C 0.21927 -0.26551 0.2224 -0.2669 0.225 -0.26991 C 0.22734 -0.27269 0.2293 -0.27686 0.23151 -0.27987 C 0.23359 -0.28288 0.23581 -0.28565 0.23802 -0.2882 C 0.2405 -0.29121 0.2431 -0.29375 0.24557 -0.29653 C 0.25065 -0.30255 0.25521 -0.31019 0.26055 -0.31482 C 0.26367 -0.3176 0.26693 -0.32014 0.26992 -0.32315 C 0.27292 -0.32616 0.27539 -0.33056 0.27839 -0.33334 C 0.28203 -0.33658 0.28594 -0.33843 0.28971 -0.34167 C 0.29323 -0.34468 0.29648 -0.34838 0.3 -0.35163 C 0.30339 -0.35463 0.3069 -0.35695 0.31029 -0.35996 C 0.3138 -0.36297 0.31706 -0.3669 0.32057 -0.36991 C 0.32396 -0.37292 0.32747 -0.37547 0.33086 -0.37825 C 0.33411 -0.38102 0.33711 -0.38403 0.34023 -0.38658 C 0.34622 -0.39121 0.35247 -0.39445 0.35807 -0.4 C 0.36094 -0.40278 0.36367 -0.40579 0.36654 -0.40834 C 0.36862 -0.41019 0.37096 -0.41158 0.37305 -0.4132 C 0.375 -0.41482 0.37682 -0.4169 0.37878 -0.41829 C 0.3806 -0.41968 0.38242 -0.42061 0.38438 -0.42153 C 0.38802 -0.42362 0.38906 -0.42292 0.39284 -0.42663 C 0.39414 -0.42801 0.39518 -0.4301 0.39648 -0.43149 C 0.4043 -0.44028 0.39675 -0.43102 0.40313 -0.43658 C 0.40417 -0.4375 0.40495 -0.43866 0.40586 -0.43982 C 0.40846 -0.44329 0.41068 -0.447 0.41341 -0.45 L 0.4181 -0.45487 C 0.41875 -0.45649 0.41914 -0.45857 0.41992 -0.45996 C 0.42109 -0.46181 0.4224 -0.4632 0.4237 -0.46482 C 0.42461 -0.46598 0.42578 -0.4669 0.42656 -0.46829 C 0.43216 -0.47825 0.42695 -0.4713 0.43125 -0.47987 C 0.43294 -0.48334 0.43568 -0.48565 0.43685 -0.48982 C 0.43919 -0.49838 0.43763 -0.49514 0.44154 -0.5 C 0.44336 -0.50487 0.44349 -0.50602 0.44622 -0.50996 C 0.44714 -0.51112 0.44818 -0.51204 0.44909 -0.5132 C 0.45 -0.51482 0.45078 -0.51667 0.45182 -0.51829 C 0.45273 -0.51945 0.45378 -0.52038 0.45469 -0.52153 C 0.45573 -0.52315 0.45664 -0.52477 0.45742 -0.52663 C 0.4582 -0.52825 0.45846 -0.53033 0.45938 -0.53149 C 0.46432 -0.53936 0.46393 -0.53612 0.46784 -0.54167 C 0.4694 -0.54375 0.4707 -0.54653 0.47253 -0.54815 C 0.47409 -0.55 0.47917 -0.55348 0.4819 -0.55487 C 0.48307 -0.55556 0.48438 -0.55602 0.48555 -0.55649 C 0.48659 -0.55718 0.4875 -0.55811 0.48841 -0.55834 C 0.4918 -0.55903 0.49531 -0.55926 0.4987 -0.55996 C 0.50091 -0.56042 0.50313 -0.56112 0.50534 -0.56158 C 0.50859 -0.56343 0.50742 -0.56204 0.50911 -0.56482 L 0.50911 -0.56459 " pathEditMode="relative" rAng="0" ptsTypes="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-4.07407E-6 C 0.00469 0.00093 0.00937 0.00162 0.01406 0.00324 C 0.02005 0.00533 0.02578 0.00973 0.03177 0.01158 C 0.03554 0.01274 0.03932 0.01366 0.0431 0.01482 C 0.04713 0.01644 0.05117 0.01852 0.05521 0.01991 C 0.05989 0.0213 0.06471 0.02176 0.06927 0.02315 C 0.08737 0.02894 0.08528 0.02987 0.10208 0.03658 C 0.10807 0.03889 0.11393 0.0419 0.11992 0.04329 C 0.12838 0.04514 0.14531 0.04653 0.14531 0.04653 C 0.16185 0.0463 0.2263 0.05047 0.26341 0.04329 C 0.26693 0.0426 0.27187 0.04098 0.27552 0.03982 C 0.28698 0.03172 0.27135 0.04213 0.29153 0.03334 C 0.29739 0.03056 0.29844 0.02987 0.30364 0.02824 C 0.31979 0.02315 0.29518 0.03149 0.31875 0.02315 C 0.32435 0.0213 0.32187 0.02246 0.32617 0.01991 L 0.36745 0.02153 L 0.43685 0.02315 C 0.43932 0.02338 0.44179 0.02431 0.44427 0.025 C 0.45208 0.02686 0.44752 0.0257 0.45364 0.02824 C 0.45521 0.02894 0.45677 0.02917 0.45833 0.02987 C 0.45937 0.03033 0.46015 0.03149 0.4612 0.03149 C 0.46992 0.03218 0.47864 0.03149 0.4875 0.03149 L 0.4875 0.03149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3.7037E-6 C 0.00339 -0.00116 0.00678 -0.00208 0.0103 -0.00347 C 0.01121 -0.0037 0.01211 -0.00486 0.01303 -0.00509 C 0.01655 -0.00602 0.01993 -0.00625 0.02332 -0.00671 C 0.03399 -0.01157 0.02188 -0.00648 0.04584 -0.01019 C 0.04714 -0.01042 0.04832 -0.01134 0.04962 -0.01181 C 0.05144 -0.0125 0.05339 -0.01273 0.05522 -0.01343 C 0.05652 -0.01389 0.05769 -0.01458 0.05899 -0.01505 C 0.06212 -0.0162 0.06524 -0.01782 0.06837 -0.01852 L 0.08425 -0.02176 C 0.08556 -0.02222 0.08686 -0.02269 0.08803 -0.02338 C 0.08998 -0.02454 0.09168 -0.02639 0.09363 -0.02685 L 0.10209 -0.02847 C 0.1116 -0.03403 0.10574 -0.03148 0.11993 -0.03333 C 0.1224 -0.03495 0.12397 -0.03588 0.12644 -0.03681 C 0.12865 -0.0375 0.13087 -0.03796 0.13308 -0.03843 C 0.1353 -0.03982 0.13985 -0.04282 0.14246 -0.04352 C 0.14519 -0.04421 0.14806 -0.04445 0.15092 -0.04514 C 0.16108 -0.04977 0.15587 -0.04792 0.16681 -0.05 C 0.17227 -0.05347 0.16694 -0.05046 0.17527 -0.05347 C 0.17644 -0.05394 0.17774 -0.0544 0.17905 -0.05509 C 0.17996 -0.05556 0.18087 -0.05648 0.18178 -0.05671 C 0.18425 -0.05764 0.18686 -0.05787 0.18933 -0.05833 L 0.23152 -0.05671 C 0.23282 -0.05671 0.23399 -0.05556 0.2353 -0.05509 C 0.23673 -0.0544 0.23842 -0.05417 0.23998 -0.05347 C 0.24181 -0.05255 0.24389 -0.05208 0.24558 -0.05 L 0.25405 -0.04005 L 0.25678 -0.03681 L 0.25964 -0.03333 C 0.2603 -0.03171 0.26069 -0.02986 0.26147 -0.02847 C 0.26225 -0.02708 0.26342 -0.02639 0.26433 -0.025 L 0.26811 -0.01852 L 0.26811 -0.01852 " pathEditMode="relative" ptsTypes="AAAAAAAAAAAAAAAAAAAAAAAAAAAAAAA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4.16667E-7 1.85185E-6 C 0.00404 0.00046 0.00807 0.00139 0.01211 0.00162 C 0.03646 0.00255 0.06094 0.00185 0.08529 0.00324 C 0.08841 0.00347 0.09154 0.00532 0.09466 0.00648 L 0.11146 0.01319 L 0.11992 0.01667 C 0.12305 0.01782 0.1263 0.01806 0.1293 0.01991 C 0.13268 0.02222 0.13607 0.02477 0.13958 0.02662 C 0.14271 0.02801 0.14583 0.02847 0.14896 0.02986 C 0.15247 0.03125 0.15586 0.03333 0.15924 0.03495 C 0.16328 0.03657 0.16745 0.03796 0.17148 0.03981 C 0.17526 0.04167 0.17891 0.04468 0.18268 0.04653 C 0.18607 0.04815 0.18958 0.04838 0.1931 0.05 C 0.19896 0.05231 0.20495 0.05532 0.21081 0.05833 C 0.21302 0.05926 0.21523 0.06018 0.21745 0.06157 C 0.21966 0.06296 0.22188 0.06481 0.22396 0.06667 C 0.22591 0.06806 0.2276 0.07037 0.22956 0.07153 C 0.23385 0.07431 0.23841 0.07593 0.24271 0.07824 C 0.24583 0.07986 0.24896 0.08148 0.25208 0.08333 C 0.25495 0.08495 0.25768 0.08681 0.26055 0.08819 C 0.26367 0.08958 0.2668 0.09028 0.26992 0.09167 C 0.27279 0.09259 0.27552 0.09352 0.27839 0.09491 C 0.28151 0.0963 0.28464 0.09838 0.28776 0.1 C 0.29753 0.10463 0.29323 0.10185 0.30365 0.10648 C 0.30586 0.10764 0.30794 0.10903 0.31016 0.10995 C 0.31263 0.11065 0.31523 0.11111 0.31771 0.11157 C 0.31992 0.11273 0.32201 0.11412 0.32422 0.11481 C 0.32643 0.11574 0.32865 0.11597 0.33086 0.11667 C 0.33242 0.11713 0.33398 0.11782 0.33555 0.11829 C 0.33776 0.11875 0.33997 0.11921 0.34206 0.11991 C 0.34466 0.12083 0.34714 0.12222 0.34961 0.12315 L 0.36641 0.12986 C 0.36953 0.13102 0.37279 0.13148 0.37578 0.13333 C 0.37865 0.13495 0.38138 0.13704 0.38424 0.13819 C 0.38737 0.13935 0.39049 0.13935 0.39362 0.13981 L 0.40208 0.14167 L 0.45924 0.13981 C 0.46029 0.13981 0.46107 0.13866 0.46211 0.13819 C 0.46497 0.13704 0.46693 0.13704 0.46953 0.13495 C 0.48008 0.12639 0.47344 0.12963 0.48177 0.12662 C 0.4875 0.1213 0.48372 0.12407 0.49115 0.12153 C 0.49427 0.1206 0.4974 0.11968 0.50052 0.11829 C 0.50182 0.11759 0.50299 0.11667 0.5043 0.11667 C 0.52578 0.11551 0.5474 0.11551 0.56901 0.11481 C 0.57018 0.11435 0.57148 0.11389 0.57266 0.11319 C 0.5763 0.11134 0.57891 0.10995 0.58203 0.10648 C 0.58398 0.1044 0.58776 0.1 0.58776 0.1 L 0.58776 0.1 L 0.58776 0.1 L 0.58776 0.10324 " pathEditMode="relative" ptsTypes="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4.16667E-6 3.7037E-7 C 0.01028 -0.00741 0.01302 -0.01042 0.02317 -0.01435 C 0.02656 -0.01574 0.04349 -0.02014 0.04635 -0.02083 C 0.05078 -0.02153 0.05534 -0.02176 0.05976 -0.02245 L 0.20976 -0.02083 C 0.21133 -0.02083 0.21276 -0.01968 0.21419 -0.01921 C 0.21666 -0.01829 0.21901 -0.0169 0.22135 -0.01597 L 0.23034 -0.01273 L 0.2625 -0.01435 C 0.27513 -0.01551 0.26302 -0.01528 0.27317 -0.01921 C 0.27578 -0.02014 0.27851 -0.02014 0.28125 -0.02083 C 0.28359 -0.02176 0.28593 -0.02315 0.28828 -0.02384 C 0.28984 -0.02454 0.29127 -0.02477 0.29284 -0.02546 C 0.29375 -0.02593 0.29453 -0.02685 0.29544 -0.02708 C 0.30468 -0.03009 0.32005 -0.02986 0.32669 -0.03032 C 0.32786 -0.03079 0.32916 -0.03125 0.33034 -0.03194 C 0.33685 -0.03542 0.33359 -0.03495 0.3375 -0.03495 L 0.3375 -0.03495 " pathEditMode="relative" ptsTypes="AAAAAAAAAAAAAAAAA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1.25E-6 4.44444E-6 C 0.00873 -0.00787 0.00456 -0.00487 0.01237 -0.00973 C 0.01328 -0.01019 0.0142 -0.01088 0.01511 -0.01135 L 0.02045 -0.01274 C 0.02201 -0.0132 0.02344 -0.01389 0.02487 -0.01436 C 0.02696 -0.01505 0.02917 -0.01528 0.03112 -0.01598 C 0.03334 -0.0169 0.03529 -0.01829 0.03737 -0.01922 C 0.03998 -0.02037 0.05209 -0.025 0.05443 -0.02547 C 0.05769 -0.02639 0.06094 -0.02639 0.0642 -0.02709 C 0.06784 -0.02801 0.07136 -0.0301 0.07487 -0.03033 C 0.09063 -0.03149 0.10651 -0.03125 0.12227 -0.03195 L 0.12852 -0.03357 C 0.13086 -0.03403 0.13321 -0.0345 0.13568 -0.03496 C 0.1392 -0.03612 0.14284 -0.03658 0.14636 -0.0382 C 0.14753 -0.03889 0.1487 -0.03936 0.14987 -0.03982 C 0.15391 -0.04121 0.15586 -0.04121 0.15977 -0.04306 C 0.16185 -0.04399 0.16381 -0.04537 0.16602 -0.0463 C 0.17019 -0.04769 0.17852 -0.04931 0.17852 -0.04931 C 0.17995 -0.05047 0.18151 -0.05139 0.18295 -0.05255 C 0.18933 -0.05764 0.18373 -0.05417 0.19102 -0.0588 C 0.19271 -0.05996 0.19453 -0.06088 0.19636 -0.06204 C 0.19779 -0.06297 0.19935 -0.06436 0.20078 -0.06528 C 0.20261 -0.06644 0.20443 -0.06713 0.20612 -0.06852 C 0.20795 -0.06991 0.20964 -0.072 0.21146 -0.07315 C 0.21563 -0.0757 0.22006 -0.07662 0.22396 -0.07963 C 0.22604 -0.08125 0.22826 -0.08264 0.23021 -0.08426 C 0.23555 -0.08866 0.2362 -0.09028 0.24193 -0.09375 C 0.24388 -0.09514 0.2461 -0.09584 0.24818 -0.097 C 0.26979 -0.10903 0.24336 -0.09468 0.26328 -0.10649 C 0.26628 -0.10834 0.26927 -0.10973 0.27227 -0.11135 C 0.27487 -0.11274 0.27761 -0.11436 0.28021 -0.11621 C 0.28568 -0.11968 0.29076 -0.12524 0.29636 -0.12732 C 0.30534 -0.13033 0.31433 -0.13334 0.32318 -0.13843 C 0.32644 -0.14028 0.32956 -0.14306 0.33295 -0.14468 C 0.33646 -0.1463 0.34011 -0.14653 0.34362 -0.14792 C 0.39219 -0.16598 0.34909 -0.14954 0.37761 -0.16366 C 0.38138 -0.16575 0.38529 -0.16713 0.3892 -0.16852 C 0.39545 -0.17084 0.40196 -0.1713 0.40795 -0.17477 L 0.41602 -0.17963 C 0.41836 -0.18125 0.42071 -0.18311 0.42305 -0.1845 C 0.42604 -0.18588 0.42904 -0.18658 0.43203 -0.1875 C 0.45117 -0.19468 0.42774 -0.18612 0.44987 -0.19561 C 0.45925 -0.19954 0.45782 -0.19769 0.4668 -0.20186 C 0.46992 -0.20325 0.47279 -0.20533 0.47578 -0.20672 C 0.48112 -0.20903 0.48646 -0.21088 0.4918 -0.21297 C 0.49453 -0.21412 0.49727 -0.21505 0.49987 -0.21621 C 0.51797 -0.22431 0.49532 -0.21436 0.51511 -0.22246 C 0.51745 -0.22362 0.51979 -0.22477 0.52227 -0.2257 C 0.52774 -0.22778 0.52683 -0.22662 0.53203 -0.22894 C 0.54297 -0.2338 0.52266 -0.22616 0.5392 -0.23218 C 0.54011 -0.23311 0.54076 -0.23519 0.5418 -0.23519 C 0.57045 -0.23658 0.5655 -0.2382 0.5793 -0.23218 C 0.58112 -0.22987 0.58321 -0.22848 0.58464 -0.2257 L 0.58828 -0.21945 C 0.58881 -0.21829 0.58959 -0.21737 0.59011 -0.21621 C 0.5918 -0.21135 0.59427 -0.20579 0.59545 -0.20024 C 0.59584 -0.19815 0.59597 -0.19607 0.59636 -0.19399 C 0.59727 -0.18774 0.59714 -0.19121 0.59714 -0.1875 L 0.59714 -0.1875 " pathEditMode="relative" ptsTypes="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3.7037E-6 L 0.03659 0.00139 C 0.03828 0.00162 0.04011 0.00254 0.04193 0.00301 C 0.0556 0.0074 0.03594 0.00162 0.05169 0.00625 L 0.13919 0.00463 C 0.14011 0.00463 0.14102 0.00347 0.1418 0.00301 C 0.14974 -0.00093 0.14167 0.0037 0.14805 3.7037E-6 C 0.15977 0.00046 0.17136 0.00046 0.18294 0.00139 C 0.18412 0.00162 0.18542 0.00185 0.18646 0.00301 C 0.18828 0.00509 0.19102 0.01111 0.19102 0.01111 C 0.18958 0.04143 0.19128 0.02152 0.18919 0.03495 C 0.1888 0.03703 0.1888 0.03935 0.18828 0.0412 C 0.18789 0.04259 0.18698 0.04328 0.18646 0.04444 C 0.18086 0.05694 0.18906 0.04027 0.18294 0.05555 L 0.1793 0.06203 L 0.1793 0.06203 " pathEditMode="relative" ptsTypes="AAAAAAAAAAAAAAA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-0.00509 L -0.0112 -0.00486 C -0.00847 -0.00718 -0.00573 -0.00995 -0.00287 -0.01181 C -0.00091 -0.01296 0.00716 -0.01458 0.00846 -0.01505 C 0.01289 -0.01644 0.01224 -0.0162 0.01588 -0.01829 C 0.02122 -0.01782 0.02656 -0.01759 0.0319 -0.01667 C 0.03372 -0.01644 0.03567 -0.0162 0.0375 -0.01505 C 0.03854 -0.01435 0.03919 -0.0125 0.04023 -0.01181 C 0.0414 -0.01088 0.04284 -0.01065 0.04401 -0.00995 C 0.04492 -0.00949 0.04596 -0.00903 0.04687 -0.00833 C 0.04804 -0.00671 0.04922 -0.00486 0.05065 -0.00347 C 0.05182 -0.00208 0.05312 -0.00139 0.05429 3.7037E-7 C 0.05534 0.00093 0.05625 0.00208 0.05716 0.00324 C 0.05937 0.01551 0.05859 0.00995 0.06002 0.01991 C 0.05963 0.02546 0.05963 0.03125 0.05898 0.03657 C 0.05872 0.03912 0.05768 0.04097 0.05716 0.04329 C 0.05664 0.04537 0.05677 0.04792 0.05625 0.05 C 0.05573 0.05185 0.05495 0.05324 0.05429 0.05509 C 0.05364 0.05718 0.05299 0.05926 0.05247 0.06157 C 0.05169 0.06505 0.05169 0.06875 0.05065 0.07176 C 0.04817 0.07824 0.04909 0.07477 0.04778 0.08171 C 0.04752 0.08657 0.04765 0.09745 0.04596 0.10347 C 0.04544 0.10509 0.04453 0.10648 0.04401 0.10833 C 0.04323 0.11157 0.04219 0.11852 0.04219 0.11875 L 0.04219 0.11852 " pathEditMode="relative" rAng="0" ptsTypes="AAAAAAAAAAAAAAAAAAAAAAAAA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55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6 4.07407E-6 L 6.25E-6 4.07407E-6 C 0.003 0.00324 0.00613 0.00671 0.00925 0.00995 C 0.01107 0.01157 0.0142 0.01203 0.01589 0.01319 C 0.01719 0.01412 0.01837 0.01551 0.01967 0.01666 C 0.02123 0.01782 0.02279 0.01875 0.02436 0.0199 C 0.02527 0.0206 0.02631 0.02083 0.02709 0.02152 C 0.02813 0.02245 0.02891 0.02407 0.02995 0.025 C 0.03087 0.02569 0.03191 0.02592 0.03269 0.02662 C 0.03399 0.02754 0.03516 0.02893 0.03646 0.02986 C 0.03933 0.03171 0.04311 0.03217 0.04584 0.03333 C 0.08699 0.05 0.01876 0.02384 0.05899 0.03819 C 0.06159 0.03912 0.06394 0.04074 0.06654 0.04166 C 0.06915 0.04259 0.07813 0.04421 0.08061 0.0449 C 0.08243 0.04537 0.08425 0.04652 0.0862 0.04652 L 0.4405 0.04814 C 0.44245 0.04884 0.44428 0.0493 0.44623 0.05 C 0.4487 0.05046 0.45118 0.05069 0.45365 0.05162 C 0.45938 0.05347 0.46498 0.05532 0.47058 0.05833 C 0.49857 0.07314 0.46368 0.05416 0.48738 0.06828 C 0.49779 0.0743 0.49532 0.06967 0.50899 0.08333 C 0.51394 0.08819 0.51993 0.09097 0.52396 0.09814 C 0.53021 0.10949 0.53178 0.1125 0.53894 0.12314 C 0.54167 0.12731 0.5448 0.13078 0.5474 0.13495 C 0.55014 0.13912 0.55222 0.14421 0.55495 0.14814 C 0.55756 0.15208 0.56081 0.15439 0.56342 0.15833 C 0.57266 0.17176 0.5668 0.16736 0.57553 0.17824 C 0.57761 0.18078 0.58008 0.18217 0.58217 0.18495 C 0.5836 0.1868 0.58451 0.18958 0.58581 0.19166 C 0.58712 0.19328 0.58842 0.19467 0.58959 0.19652 C 0.59063 0.19814 0.59141 0.20023 0.59245 0.20162 C 0.59363 0.20301 0.59493 0.2037 0.59623 0.20486 C 0.59675 0.20648 0.59727 0.20833 0.59805 0.20995 C 0.59922 0.21227 0.60079 0.21389 0.60183 0.21666 C 0.60235 0.21805 0.60222 0.22014 0.60274 0.22152 C 0.60508 0.22893 0.60547 0.22731 0.60834 0.23333 C 0.60964 0.23588 0.61199 0.24166 0.61303 0.2449 C 0.61407 0.24768 0.61485 0.25046 0.61589 0.25324 C 0.61641 0.25486 0.61719 0.25648 0.61771 0.25833 C 0.62175 0.27222 0.61719 0.26088 0.6224 0.275 C 0.62488 0.28148 0.62618 0.28217 0.628 0.28981 C 0.62891 0.29305 0.62917 0.29652 0.62995 0.3 C 0.63047 0.30208 0.63113 0.30439 0.63178 0.30648 C 0.63217 0.31203 0.6323 0.31759 0.63269 0.32314 C 0.63295 0.32662 0.63334 0.32986 0.63373 0.33333 C 0.63399 0.33703 0.63425 0.34097 0.63464 0.3449 C 0.63464 0.34676 0.63529 0.41111 0.63269 0.43657 C 0.63256 0.43819 0.63217 0.43981 0.63178 0.44166 C 0.63034 0.43912 0.62787 0.43518 0.62709 0.43148 C 0.62631 0.42731 0.62592 0.42268 0.62527 0.41828 C 0.62488 0.41597 0.62475 0.41365 0.62436 0.41157 C 0.6237 0.40833 0.6224 0.40509 0.6224 0.40162 L 0.6224 0.37152 L 0.6224 0.37152 L 0.6224 0.37152 L 0.62149 0.37824 " pathEditMode="relative" ptsTypes="AAAAAAA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6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85</Words>
  <Application>Microsoft Office PowerPoint</Application>
  <PresentationFormat>Широкоэкранный</PresentationFormat>
  <Paragraphs>31</Paragraphs>
  <Slides>12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Цель: формирование первичных финансовых и экономических представлений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DNS</dc:creator>
  <cp:lastModifiedBy>Admin</cp:lastModifiedBy>
  <cp:revision>29</cp:revision>
  <dcterms:created xsi:type="dcterms:W3CDTF">2019-10-22T16:53:00Z</dcterms:created>
  <dcterms:modified xsi:type="dcterms:W3CDTF">2019-10-25T05:18:52Z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