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5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2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6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3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3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0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865B-F64B-4592-87CE-6F7FFE6BEA5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14C3-0E55-41E2-AEC2-0F9FF943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tskiisad.rucheek-15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sad15-rycheek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3609" y="355277"/>
            <a:ext cx="32970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№6: Давать волю собственным решениям</a:t>
            </a:r>
            <a:endParaRPr lang="ru-RU" sz="12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Слава Богу, прошли те времена, когда удел женщины был воспитывать детей, сидя в вечном декрете. Сегодня женщина водит машину, может руководить большой фирмой и при этом остается прекрасной женой и матерью. Но этому всему нужно учиться с детства. Таким навыкам ни мама, ни папа научить не сможет. Такие знания приходят после совершенных собственных ошибок. Давайте дочери возможность самой решать, что надеть, в какой кружок ходить, на какой факультет поступить. Только тогда она проживет собственную жизнь со своими ошибками, которые ей дадут нечто бесценное – опыт и грандиозные возможности.</a:t>
            </a:r>
          </a:p>
          <a:p>
            <a:endParaRPr lang="ru-RU" sz="1200" b="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№7: Поощрять индивидуальность</a:t>
            </a:r>
            <a:endParaRPr lang="ru-RU" sz="12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все девочки красиво танцевать или рисовать. Каждый человек индивидуален в своих умениях и талантах. Если ваша девочка хочет писать стихи или стать моделью – дайте ей эту возможность. Только любимое дело может сделать взрослого человека быть по-настоящему счастливым.</a:t>
            </a:r>
            <a:endParaRPr lang="ru-RU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2" y="401444"/>
            <a:ext cx="32673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№3: Говорить обо всем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не может защитить себя физически в опасных ситуациях. Поэтому нужно научить ее распознавать их до того как случиться непоправимое. Нужно говорить с ребенком, рассказывать истории и наводить примеры. Спрашивать ее о непонятных для нее ситуациях и стараться объяснить правильный выход из нее. Так девочка будет понимать, что у нее есть люди, которым она может открыться. А благодаря искренним разговорам научится вовремя чувствовать опасные жизненные ситуации.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082" y="3880142"/>
            <a:ext cx="32673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№4: Учить состраданию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должна уметь заботится о близких. Приучайте ее оказывать помощь родным – подать дедушке очки, сделать бабушке чай, покормить с ложечки младшего братика. Нужно объяснять ей, что помогать людям, которые слабее нас – это наша обязанность, что когда-то может случиться так, что и ей нужна будет чья-то помощь.</a:t>
            </a: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Гуляя по парку или во дворе, нужно рассказывать о птицах, насекомых и животных, что у них тоже есть детки и маленькие домики. Такие истории воспитают в маленькой девочке чувство милосердия.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7827" y="401444"/>
            <a:ext cx="3133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№5: Привлекать к домашней работе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должна расти в чистоте и порядке. Если с детства ее будут окружать горы игрушек в беспорядке и вечный бардак в шкафу, у нее сформируется уверенность, что так и должно быть. Нужно очень осторожно напоминать ребенку, что в комнате должен быть порядок, что после игры все плюшевые мишки хотят сидеть на своих местах и отдыхать. Говорить нужно мягко и ненавязчиво. Первое время помогать убирать, постепенно отдавая инициативу дочери.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71" y="3167650"/>
            <a:ext cx="2836004" cy="36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23611" y="821647"/>
            <a:ext cx="31074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ПРАВИЛ ВОСПИТАНИЯ ДЕВОЧКИ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которым посчастливилось воспитать девочку, знают, что эта задача не из легких. Девчонки очень нежные создания. Конфликты, кризисы и комплексы, перенесенные в детском возрасте, отображаются на ней в будущем. Мальчики отличаются, ведь они способны многих вещей не замечать и не забирают большинство детских проблем во взрослую жизнь, а вот девочки как раз наоборот. Чтобы избежать подобных неприятностей и воспитать свою доченьку достойно, следует помнить семь простых правил:</a:t>
            </a:r>
          </a:p>
          <a:p>
            <a: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5590" y="334536"/>
            <a:ext cx="3195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№2: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Восхищаться!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рождаются королевами красоты с идеальными параметрами. В этом прелесть нашей жизни. Это надо объяснить ребенку. Если девочке с детства не говорить, что она красивая, умная милая и веселая, она будет страдать всевозможными комплексами «не идеальности» всю жизнь. Повторяя своей дочке, о том какая она хорошенькая, родители формируют ее отношение к себе и своей личности. Она будет расти уверенной в себе и открытой людям. Нельзя сравнивать свою дочь с другими девочками со словами: «У Тани красивые волосы, не то, что у тебя» или «Ой, как хорошо Катя умеет одеваться. Не то, что ты…». Такие слова не подстегнут маленькую девочку к действию исправить что-то в себе, они просто убьют в ней веру в свою привлекательность.</a:t>
            </a: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Девочкам с детства нужно прививать любовь к прекрасному. Если малышка видя, как красится мама, наложила макияж и себе – не ругайте! Улыбнитесь и скажите, что она у вас самая красивая девочка на свете!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42" y="334536"/>
            <a:ext cx="2922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№1: Любить несмотря ни на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что!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нуждаются в любви и ласке, но для девочки это особенно важно, ведь она будущая мать. Какую модель отношений демонстрируют ей родители, такую она будет применять по отношению к своей будущей семье.</a:t>
            </a: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строгости – прекрасный способ дисциплинировать ребенка. Но всему должна быть мера и объяснение. Если девочка напроказничала, то это, безусловно, требует ответной реакции от родителей. Но лишь для того чтобы объяснить, что она неправа, что вести себя так не подобает девочкам. Обнять и попросить больше не делать подобных глупостей. Такой способ более действенен по отношению к таким милым созданиям, нежели крики, разборки и физические наказания.</a:t>
            </a:r>
          </a:p>
          <a:p>
            <a:pPr algn="just"/>
            <a:r>
              <a:rPr lang="ru-RU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Девочка, которую в детстве любили и баловали, будет любит себя такой как она есть. И позволит любить себя своему избраннику. Семья их будет основана на любви, уважении и взаимопонимании.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46713" y="334536"/>
            <a:ext cx="34612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№15 «Ручеек»</a:t>
            </a:r>
            <a:endParaRPr lang="ru-RU" sz="1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07356" y="5899960"/>
            <a:ext cx="27399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Сенина Ю.М.</a:t>
            </a:r>
          </a:p>
          <a:p>
            <a:pPr algn="ctr"/>
            <a:endParaRPr lang="ru-RU" sz="1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Сергач, 2020г</a:t>
            </a:r>
            <a:endParaRPr lang="ru-RU" sz="1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18" y="4639155"/>
            <a:ext cx="1332826" cy="1148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адпись 2"/>
          <p:cNvSpPr txBox="1"/>
          <p:nvPr/>
        </p:nvSpPr>
        <p:spPr>
          <a:xfrm>
            <a:off x="3946497" y="5569430"/>
            <a:ext cx="3274695" cy="203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607511, Нижегородская область,</a:t>
            </a:r>
            <a:endParaRPr lang="ru-RU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Сергач, ул. Ульянова д.212 а.   </a:t>
            </a:r>
            <a:r>
              <a:rPr lang="en-US" sz="1200" b="1" i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detskiisad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b="1" i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rucheek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-15@</a:t>
            </a:r>
            <a:r>
              <a:rPr lang="en-US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b="1" i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sz="12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sad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15-</a:t>
            </a:r>
            <a:r>
              <a:rPr lang="en-US" sz="1200" b="1" i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rycheek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200" b="1" i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ucoz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200" b="1" i="1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1200" b="1" i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sz="12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Изображение 1" descr="IMG_256"/>
          <p:cNvPicPr/>
          <p:nvPr/>
        </p:nvPicPr>
        <p:blipFill>
          <a:blip r:embed="rId5"/>
          <a:stretch>
            <a:fillRect/>
          </a:stretch>
        </p:blipFill>
        <p:spPr>
          <a:xfrm>
            <a:off x="9236685" y="1411434"/>
            <a:ext cx="1724963" cy="1543639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0508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916</Words>
  <Application>Microsoft Office PowerPoint</Application>
  <PresentationFormat>Широкоэкранный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Владимировна</dc:creator>
  <cp:lastModifiedBy>Оксана Владимировна</cp:lastModifiedBy>
  <cp:revision>3</cp:revision>
  <dcterms:created xsi:type="dcterms:W3CDTF">2020-09-04T08:30:07Z</dcterms:created>
  <dcterms:modified xsi:type="dcterms:W3CDTF">2020-09-04T08:49:23Z</dcterms:modified>
</cp:coreProperties>
</file>