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4" r:id="rId5"/>
    <p:sldId id="275" r:id="rId6"/>
    <p:sldId id="276" r:id="rId7"/>
    <p:sldId id="273" r:id="rId8"/>
    <p:sldId id="271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A27F5-76E5-4974-8B2E-CC5027B2FA0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39321" y="2931334"/>
            <a:ext cx="35893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Bad Script" panose="02000000000000000000" pitchFamily="2" charset="0"/>
              </a:rPr>
              <a:t>Подготовили: </a:t>
            </a:r>
          </a:p>
          <a:p>
            <a:pPr algn="ctr"/>
            <a:r>
              <a:rPr lang="ru-RU" sz="1600" b="1" dirty="0">
                <a:latin typeface="Bad Script" panose="02000000000000000000" pitchFamily="2" charset="0"/>
              </a:rPr>
              <a:t>в</a:t>
            </a:r>
            <a:r>
              <a:rPr lang="ru-RU" sz="1600" b="1" dirty="0" smtClean="0">
                <a:latin typeface="Bad Script" panose="02000000000000000000" pitchFamily="2" charset="0"/>
              </a:rPr>
              <a:t>оспитатель высшей квалификационной категории</a:t>
            </a:r>
            <a:endParaRPr lang="ru-RU" sz="1600" b="1" dirty="0">
              <a:latin typeface="Bad Script" panose="02000000000000000000" pitchFamily="2" charset="0"/>
            </a:endParaRPr>
          </a:p>
          <a:p>
            <a:pPr lvl="0" algn="ctr"/>
            <a:r>
              <a:rPr lang="ru-RU" sz="16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Королева В.П.</a:t>
            </a:r>
          </a:p>
          <a:p>
            <a:pPr lvl="0" algn="ctr"/>
            <a:r>
              <a:rPr lang="ru-RU" sz="1600" b="1" dirty="0" smtClean="0">
                <a:latin typeface="Bad Script" panose="02000000000000000000" pitchFamily="2" charset="0"/>
              </a:rPr>
              <a:t> </a:t>
            </a:r>
            <a:r>
              <a:rPr lang="ru-RU" sz="1600" b="1" dirty="0">
                <a:latin typeface="Bad Script" panose="02000000000000000000" pitchFamily="2" charset="0"/>
              </a:rPr>
              <a:t>старший </a:t>
            </a:r>
            <a:r>
              <a:rPr lang="ru-RU" sz="1600" b="1" dirty="0" smtClean="0">
                <a:latin typeface="Bad Script" panose="02000000000000000000" pitchFamily="2" charset="0"/>
              </a:rPr>
              <a:t>воспитатель </a:t>
            </a: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Bad Script" panose="02000000000000000000" pitchFamily="2" charset="0"/>
              </a:rPr>
              <a:t>МБДОУ </a:t>
            </a:r>
            <a:r>
              <a:rPr lang="ru-RU" sz="1600" b="1" dirty="0">
                <a:solidFill>
                  <a:prstClr val="black"/>
                </a:solidFill>
                <a:latin typeface="Bad Script" panose="02000000000000000000" pitchFamily="2" charset="0"/>
              </a:rPr>
              <a:t>детского сада №15 «Ручеек</a:t>
            </a:r>
            <a:r>
              <a:rPr lang="ru-RU" sz="1600" b="1" dirty="0" smtClean="0">
                <a:solidFill>
                  <a:prstClr val="black"/>
                </a:solidFill>
                <a:latin typeface="Bad Script" panose="02000000000000000000" pitchFamily="2" charset="0"/>
              </a:rPr>
              <a:t>»</a:t>
            </a:r>
            <a:r>
              <a:rPr lang="ru-RU" sz="1600" b="1" dirty="0" smtClean="0">
                <a:latin typeface="Bad Script" panose="02000000000000000000" pitchFamily="2" charset="0"/>
              </a:rPr>
              <a:t> </a:t>
            </a:r>
            <a:endParaRPr lang="ru-RU" sz="1600" b="1" dirty="0">
              <a:latin typeface="Bad Script" panose="02000000000000000000" pitchFamily="2" charset="0"/>
            </a:endParaRPr>
          </a:p>
          <a:p>
            <a:pPr algn="ctr"/>
            <a:r>
              <a:rPr lang="ru-RU" sz="1600" b="1" dirty="0">
                <a:latin typeface="Bad Script" panose="02000000000000000000" pitchFamily="2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Bad Script" panose="02000000000000000000" pitchFamily="2" charset="0"/>
              </a:rPr>
              <a:t>Сенина </a:t>
            </a:r>
            <a:r>
              <a:rPr lang="ru-RU" sz="16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Ю.М.</a:t>
            </a:r>
            <a:endParaRPr lang="ru-RU" sz="16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88640"/>
            <a:ext cx="7776864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кскурсия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d Script" panose="02000000000000000000" pitchFamily="2" charset="0"/>
              </a:rPr>
              <a:t>«Чудеса из сундука»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d Script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58398" l="12188" r="43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6908" r="58032" b="41546"/>
          <a:stretch/>
        </p:blipFill>
        <p:spPr bwMode="auto">
          <a:xfrm>
            <a:off x="395536" y="1484784"/>
            <a:ext cx="4752528" cy="530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t="44614" r="71076" b="31430"/>
          <a:stretch/>
        </p:blipFill>
        <p:spPr bwMode="auto">
          <a:xfrm>
            <a:off x="467544" y="404664"/>
            <a:ext cx="499811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C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1" t="44721" r="44291" b="31612"/>
          <a:stretch/>
        </p:blipFill>
        <p:spPr bwMode="auto">
          <a:xfrm>
            <a:off x="3563888" y="2751762"/>
            <a:ext cx="4922739" cy="366819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C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2937527" y="260648"/>
            <a:ext cx="3500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ТРЯПИЧНЫЕ КУКЛЫ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3074" name="Picture 2" descr="D:\МАТАТАКЕЙС\Чудеса из сундука\пеленаш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76338"/>
            <a:ext cx="2784165" cy="1903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МАТАТАКЕЙС\Чудеса из сундука\северная берегин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0" y="4075512"/>
            <a:ext cx="2121052" cy="1983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МАТАТАКЕЙС\Чудеса из сундука\травниц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82" y="4185683"/>
            <a:ext cx="2538698" cy="1974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D:\МАТАТАКЕЙС\Чудеса из сундука\целительниц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00" y="915274"/>
            <a:ext cx="1872207" cy="2099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D:\МАТАТАКЕЙС\Чудеса из сундука\московка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7" b="3068"/>
          <a:stretch/>
        </p:blipFill>
        <p:spPr bwMode="auto">
          <a:xfrm>
            <a:off x="236534" y="911327"/>
            <a:ext cx="1842755" cy="2103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D:\МАТАТАКЕЙС\Чудеса из сундука\неразлучник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81" y="940712"/>
            <a:ext cx="1824294" cy="2044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3530536" y="6159807"/>
            <a:ext cx="184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  <a:latin typeface="Bad Script" panose="02000000000000000000" pitchFamily="2" charset="0"/>
              </a:rPr>
              <a:t>Пеленашка</a:t>
            </a:r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6732240" y="6309320"/>
            <a:ext cx="184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«Травница»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236534" y="6194735"/>
            <a:ext cx="3001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«Северная </a:t>
            </a:r>
            <a:r>
              <a:rPr lang="ru-RU" sz="2000" b="1" dirty="0" err="1" smtClean="0">
                <a:solidFill>
                  <a:srgbClr val="C00000"/>
                </a:solidFill>
                <a:latin typeface="Bad Script" panose="02000000000000000000" pitchFamily="2" charset="0"/>
              </a:rPr>
              <a:t>берегиня</a:t>
            </a:r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6725344" y="3121404"/>
            <a:ext cx="2219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«Неразлучники»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248719" y="3127023"/>
            <a:ext cx="184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  <a:latin typeface="Bad Script" panose="02000000000000000000" pitchFamily="2" charset="0"/>
              </a:rPr>
              <a:t>Московка</a:t>
            </a:r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1720392" y="3121404"/>
            <a:ext cx="3035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Целительная кукла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«На здоровье»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3080" name="Picture 8" descr="D:\МАТАТАКЕЙС\Чудеса из сундука\столбушка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t="1158" r="23381" b="-1158"/>
          <a:stretch/>
        </p:blipFill>
        <p:spPr bwMode="auto">
          <a:xfrm>
            <a:off x="4632157" y="915273"/>
            <a:ext cx="1845894" cy="2099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4662741" y="3263897"/>
            <a:ext cx="2219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  <a:latin typeface="Bad Script" panose="02000000000000000000" pitchFamily="2" charset="0"/>
              </a:rPr>
              <a:t>Столбушка</a:t>
            </a:r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2435440" y="89938"/>
            <a:ext cx="4730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АТРИБУТЫ  РУССКОГО БЫТА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4098" name="Picture 2" descr="D:\МАТАТАКЕЙС\Чудеса из сундука\Z6PQ3kbQmiDXnJM0eguu8AG9vNUMxfn6WWQIRM0Y-thumb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7" y="527856"/>
            <a:ext cx="2642286" cy="1627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D:\МАТАТАКЕЙС\Чудеса из сундука\scale_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70" y="467878"/>
            <a:ext cx="2485979" cy="1650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D:\МАТАТАКЕЙС\Чудеса из сундука\самова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9520" y="-11764688"/>
            <a:ext cx="10708596" cy="109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АТАТАКЕЙС\Чудеса из сундука\самова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18634"/>
            <a:ext cx="2232248" cy="2278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D:\МАТАТАКЕЙС\Чудеса из сундука\сундук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6" y="2469181"/>
            <a:ext cx="2547558" cy="1634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3" name="Picture 7" descr="D:\МАТАТАКЕЙС\Чудеса из сундука\Валёк_і_пральні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741" y="2810173"/>
            <a:ext cx="2498967" cy="187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D:\МАТАТАКЕЙС\Чудеса из сундука\hello_html_m1c91e19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64" y="5023196"/>
            <a:ext cx="2548726" cy="1530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5" name="Picture 9" descr="D:\МАТАТАКЕЙС\Чудеса из сундука\0d69031163f9ade08a63731c0e18eda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643" y="4329642"/>
            <a:ext cx="1774465" cy="2545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6" name="Picture 10" descr="D:\МАТАТАКЕЙС\Чудеса из сундука\7-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65" y="3767198"/>
            <a:ext cx="2266487" cy="1700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3715150" y="299093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Самовар -   чайник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914999" y="2118723"/>
            <a:ext cx="229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Лапти - обувь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5598046" y="2115237"/>
            <a:ext cx="354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Чугун – емкость для приготовления еды в печи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563232" y="4049016"/>
            <a:ext cx="235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Сундук – мебель для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 хранения вещей</a:t>
            </a:r>
            <a:endParaRPr lang="ru-RU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1187624" y="645789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Ухват 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3326077" y="5583428"/>
            <a:ext cx="2616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Красный угол – место для икон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5571331" y="4617568"/>
            <a:ext cx="344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Рубель- доска для глажки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5508104" y="646784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Горница – главная комната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26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2428265" y="90459"/>
            <a:ext cx="4730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АТРИБУТЫ  ТАТАРСКОГО БЫТА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5122" name="Picture 2" descr="D:\МАТАТАКЕЙС\Чудеса из сундука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898" y="749601"/>
            <a:ext cx="2402360" cy="1953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D:\МАТАТАКЕЙС\Чудеса из сундука\Ichagi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59718"/>
            <a:ext cx="2430113" cy="2612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D:\МАТАТАКЕЙС\Чудеса из сундука\scale_120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33" y="569581"/>
            <a:ext cx="2326636" cy="2313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D:\МАТАТАКЕЙС\Чудеса из сундука\i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26" y="764704"/>
            <a:ext cx="2192381" cy="2190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D:\МАТАТАКЕЙС\Чудеса из сундука\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5" y="4030715"/>
            <a:ext cx="2607826" cy="1995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7" name="Picture 7" descr="D:\МАТАТАКЕЙС\Чудеса из сундука\Zтатарская изб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422" y="3786627"/>
            <a:ext cx="3018035" cy="2254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899592" y="3059608"/>
            <a:ext cx="184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  <a:latin typeface="Bad Script" panose="02000000000000000000" pitchFamily="2" charset="0"/>
              </a:rPr>
              <a:t>Калфак</a:t>
            </a:r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» - головной убор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3379333" y="2955055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  <a:latin typeface="Bad Script" panose="02000000000000000000" pitchFamily="2" charset="0"/>
              </a:rPr>
              <a:t>Алка</a:t>
            </a:r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» - серьги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6355898" y="2861798"/>
            <a:ext cx="2219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  <a:latin typeface="Bad Script" panose="02000000000000000000" pitchFamily="2" charset="0"/>
              </a:rPr>
              <a:t>Чулпы</a:t>
            </a:r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» - подвеска на шею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585510" y="6165304"/>
            <a:ext cx="233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  <a:latin typeface="Bad Script" panose="02000000000000000000" pitchFamily="2" charset="0"/>
              </a:rPr>
              <a:t>Авыл</a:t>
            </a:r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» - деревня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3181746" y="6202009"/>
            <a:ext cx="252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  <a:latin typeface="Bad Script" panose="02000000000000000000" pitchFamily="2" charset="0"/>
              </a:rPr>
              <a:t>Каюлы</a:t>
            </a:r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» - сапоги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6300193" y="6164363"/>
            <a:ext cx="2308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«Юрта - изба»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12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2428264" y="290514"/>
            <a:ext cx="4730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АТРИБУТЫ  ТАТАРСКОГО БЫТА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6146" name="Picture 2" descr="D:\МАТАТАКЕЙС\Чудеса из сундука\Skamejka-svoimi-rukami-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20820"/>
            <a:ext cx="2592288" cy="2738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D:\МАТАТАКЕЙС\Чудеса из сундука\image80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80" y="690624"/>
            <a:ext cx="3578126" cy="2683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D:\МАТАТАКЕЙС\Чудеса из сундука\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5"/>
            <a:ext cx="3600400" cy="2400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D:\МАТАТАКЕЙС\Чудеса из сундука\dsc094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239797" cy="2400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1274358" y="3459250"/>
            <a:ext cx="184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  <a:latin typeface="Bad Script" panose="02000000000000000000" pitchFamily="2" charset="0"/>
              </a:rPr>
              <a:t>Эзем</a:t>
            </a:r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-лавка»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5106087" y="337421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«Бабий кут-место у печи»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889542" y="6432553"/>
            <a:ext cx="2602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«Мордовское село»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0CD7F8-6460-4998-8106-90935219A5C2}"/>
              </a:ext>
            </a:extLst>
          </p:cNvPr>
          <p:cNvSpPr txBox="1"/>
          <p:nvPr/>
        </p:nvSpPr>
        <p:spPr>
          <a:xfrm>
            <a:off x="5652120" y="6428635"/>
            <a:ext cx="184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  <a:latin typeface="Bad Script" panose="02000000000000000000" pitchFamily="2" charset="0"/>
              </a:rPr>
              <a:t>Кудо</a:t>
            </a:r>
            <a:r>
              <a:rPr lang="ru-RU" sz="20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-изба»</a:t>
            </a:r>
            <a:endParaRPr lang="ru-RU" sz="20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03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4543"/>
            <a:ext cx="2808312" cy="23917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СТАРТ</a:t>
            </a:r>
            <a:endParaRPr lang="ru-RU" sz="6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04048" y="653571"/>
            <a:ext cx="2808312" cy="23917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ФИНИШ</a:t>
            </a:r>
            <a:endParaRPr lang="ru-RU" sz="5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699792" y="3717032"/>
            <a:ext cx="2808312" cy="23917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ПЕРЕХОД ХОДА</a:t>
            </a:r>
            <a:endParaRPr lang="ru-RU" sz="4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58398" l="12188" r="43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6908" r="58032" b="41546"/>
          <a:stretch/>
        </p:blipFill>
        <p:spPr bwMode="auto">
          <a:xfrm>
            <a:off x="1996500" y="2223354"/>
            <a:ext cx="758511" cy="84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58398" l="12188" r="43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6908" r="58032" b="41546"/>
          <a:stretch/>
        </p:blipFill>
        <p:spPr bwMode="auto">
          <a:xfrm>
            <a:off x="6084168" y="2199391"/>
            <a:ext cx="758511" cy="84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05706"/>
            <a:ext cx="547693" cy="60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486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9767" y="476672"/>
            <a:ext cx="5269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d Script" panose="02000000000000000000" pitchFamily="2" charset="0"/>
              </a:rPr>
              <a:t>До скорых встреч!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58398" l="12188" r="43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6908" r="58032" b="41546"/>
          <a:stretch/>
        </p:blipFill>
        <p:spPr bwMode="auto">
          <a:xfrm>
            <a:off x="2096366" y="1400002"/>
            <a:ext cx="4752528" cy="530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159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Bad Script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Оксана Владимировна</cp:lastModifiedBy>
  <cp:revision>90</cp:revision>
  <cp:lastPrinted>2021-10-29T08:22:52Z</cp:lastPrinted>
  <dcterms:created xsi:type="dcterms:W3CDTF">2013-05-10T14:58:09Z</dcterms:created>
  <dcterms:modified xsi:type="dcterms:W3CDTF">2021-10-29T08:31:49Z</dcterms:modified>
</cp:coreProperties>
</file>