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4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8" t="18366" r="22781" b="39391"/>
          <a:stretch/>
        </p:blipFill>
        <p:spPr bwMode="auto">
          <a:xfrm>
            <a:off x="-23231" y="1"/>
            <a:ext cx="92037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0794" y="679629"/>
            <a:ext cx="72062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Космические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путешествия»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C:\Users\Anton\Desktop\kosmicheskaja-rake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4755">
            <a:off x="1376780" y="1899577"/>
            <a:ext cx="5574261" cy="598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329231">
            <a:off x="2784604" y="4035856"/>
            <a:ext cx="37444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Подготовили: </a:t>
            </a:r>
          </a:p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воспитатель высшей квалификационной категории Королева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.П.</a:t>
            </a:r>
          </a:p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Старший воспитатель </a:t>
            </a:r>
          </a:p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Сенина Ю.М.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5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ton\Desktop\система сол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207514" cy="2765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ton\Desktop\1614546490_11-p-zemlya-na-belom-fone-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7317432"/>
            <a:ext cx="5865168" cy="5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nton\Desktop\i-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93" y="332656"/>
            <a:ext cx="3284716" cy="2792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nton\Desktop\1614546490_11-p-zemlya-na-belom-fone-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26315" y="-9532440"/>
            <a:ext cx="3668400" cy="36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6" t="9926" r="16320" b="11556"/>
          <a:stretch/>
        </p:blipFill>
        <p:spPr bwMode="auto">
          <a:xfrm>
            <a:off x="5123343" y="3629873"/>
            <a:ext cx="3074673" cy="2783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C:\Users\Anton\Desktop\scale_12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9853"/>
            <a:ext cx="3156098" cy="2808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0693" y="3217834"/>
            <a:ext cx="3284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Спутник планеты Земля - Луна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5763" y="3125502"/>
            <a:ext cx="3284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Самая большая с Солнечной системе звезда - Солнце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326" y="6416221"/>
            <a:ext cx="3284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Солнечная система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05640" y="6480076"/>
            <a:ext cx="2184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Black" pitchFamily="34" charset="0"/>
              </a:rPr>
              <a:t>П</a:t>
            </a:r>
            <a:r>
              <a:rPr lang="ru-RU" sz="1200" dirty="0" smtClean="0">
                <a:latin typeface="Arial Black" pitchFamily="34" charset="0"/>
              </a:rPr>
              <a:t>ланеты Земля </a:t>
            </a:r>
            <a:endParaRPr lang="ru-RU" sz="1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8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ton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72" y="194187"/>
            <a:ext cx="2867987" cy="2843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nton\Desktop\1555102717_135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73" y="3369995"/>
            <a:ext cx="3116390" cy="3111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nton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72" y="3429000"/>
            <a:ext cx="2924175" cy="3105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nton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772" y="118720"/>
            <a:ext cx="3016169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1735" y="2967335"/>
            <a:ext cx="3748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Собака Лайка-первое животное полетевшее в космос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6561707"/>
            <a:ext cx="3956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Первый космонавт Юрий Гагарин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1965" y="6494184"/>
            <a:ext cx="5389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Скафандр- обмундирование космонавта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2908330"/>
            <a:ext cx="3669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Первая женщина космонавт- </a:t>
            </a:r>
          </a:p>
          <a:p>
            <a:pPr algn="ctr"/>
            <a:r>
              <a:rPr lang="ru-RU" sz="1200" dirty="0" smtClean="0">
                <a:latin typeface="Arial Black" pitchFamily="34" charset="0"/>
              </a:rPr>
              <a:t>Валентина Терешкова</a:t>
            </a:r>
            <a:endParaRPr lang="ru-RU" sz="1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418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ton\Desktop\bigstock-Space-Launch-System-Takes-Off-958207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04" y="244302"/>
            <a:ext cx="3487887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nton\Desktop\rocks-space-universe-mete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" t="2674" r="15101" b="-2674"/>
          <a:stretch/>
        </p:blipFill>
        <p:spPr bwMode="auto">
          <a:xfrm>
            <a:off x="4997152" y="244302"/>
            <a:ext cx="3456384" cy="3126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1287" y="3789040"/>
            <a:ext cx="3600400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СТАРТ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25144" y="3789040"/>
            <a:ext cx="3600400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ФИНИШ</a:t>
            </a:r>
            <a:endParaRPr lang="ru-RU" sz="5400" dirty="0"/>
          </a:p>
        </p:txBody>
      </p:sp>
      <p:pic>
        <p:nvPicPr>
          <p:cNvPr id="4100" name="Picture 4" descr="C:\Users\Anton\Desktop\kosmicheskaja-rake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09168">
            <a:off x="2216008" y="4764411"/>
            <a:ext cx="1806973" cy="180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nton\Desktop\kosmicheskaja-rake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09168">
            <a:off x="6752515" y="4764412"/>
            <a:ext cx="1806973" cy="180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5475" y="3255402"/>
            <a:ext cx="3284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Ракета</a:t>
            </a:r>
            <a:endParaRPr lang="ru-RU" sz="1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2731" y="3393901"/>
            <a:ext cx="1793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itchFamily="34" charset="0"/>
              </a:rPr>
              <a:t>Астероид</a:t>
            </a:r>
            <a:endParaRPr lang="ru-RU" sz="1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61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конечная звезда 3"/>
          <p:cNvSpPr/>
          <p:nvPr/>
        </p:nvSpPr>
        <p:spPr>
          <a:xfrm>
            <a:off x="899592" y="764704"/>
            <a:ext cx="2088232" cy="172819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99592" y="3861048"/>
            <a:ext cx="2088232" cy="172819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5796136" y="836712"/>
            <a:ext cx="2088232" cy="172819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746061" y="3861048"/>
            <a:ext cx="2088232" cy="172819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957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конечная звезда 3"/>
          <p:cNvSpPr/>
          <p:nvPr/>
        </p:nvSpPr>
        <p:spPr>
          <a:xfrm>
            <a:off x="899592" y="764704"/>
            <a:ext cx="1152128" cy="122413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99592" y="3861048"/>
            <a:ext cx="1044116" cy="64807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1691680" y="4365104"/>
            <a:ext cx="2088232" cy="172819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1763688" y="1916832"/>
            <a:ext cx="2088232" cy="172819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59832" y="3645024"/>
            <a:ext cx="5695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 скорых встреч!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2090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62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Anton</dc:creator>
  <cp:lastModifiedBy>Anton</cp:lastModifiedBy>
  <cp:revision>5</cp:revision>
  <cp:lastPrinted>2021-10-10T12:20:22Z</cp:lastPrinted>
  <dcterms:created xsi:type="dcterms:W3CDTF">2021-10-10T11:15:41Z</dcterms:created>
  <dcterms:modified xsi:type="dcterms:W3CDTF">2021-10-10T12:20:23Z</dcterms:modified>
</cp:coreProperties>
</file>