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-90" y="-18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11" y="5052547"/>
            <a:ext cx="610676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5714" y="3132290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5" y="376519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21"/>
            <a:ext cx="523172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38250" y="731520"/>
            <a:ext cx="69342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9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38249" y="731519"/>
            <a:ext cx="3625596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731520"/>
            <a:ext cx="3625596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817" y="140032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577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139903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020" y="2209802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3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4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906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2731" y="4372168"/>
            <a:ext cx="70552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2260"/>
            <a:ext cx="69342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2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784BC86-0FE3-49CB-8DF9-D846BB7229BA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2"/>
            <a:ext cx="3632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BFB79ED-B332-4DC2-8851-595CD7E626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260" r="31035" b="3309"/>
          <a:stretch>
            <a:fillRect/>
          </a:stretch>
        </p:blipFill>
        <p:spPr>
          <a:xfrm>
            <a:off x="3961593" y="2488275"/>
            <a:ext cx="1760310" cy="1664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3637504" y="224803"/>
            <a:ext cx="2558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 детский сад № 15 «Ручеёк»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49902" y="5315103"/>
            <a:ext cx="25836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г. Сергач ул. Ульянова , 212а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Тел: 8(831-91)5-15-27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detskiisad.rucheek-15@mail.com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86549" y="234240"/>
            <a:ext cx="2750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15 «Ручеёк»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627" y="6269210"/>
            <a:ext cx="1574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75660" y="1073981"/>
            <a:ext cx="2860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педагогов и родителей</a:t>
            </a:r>
            <a:endParaRPr lang="ru-RU" sz="16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личной гигиены как эффективное средство защиты в условиях пандемии</a:t>
            </a:r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286" y="3862316"/>
            <a:ext cx="2517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83388" y="5161214"/>
            <a:ext cx="24422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Составила: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Сенина Ю.М.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250" y="148816"/>
            <a:ext cx="297420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5. </a:t>
            </a:r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ДЕЛАТЬ В СЛУЧАЕ ЗАБОЛЕВАНИЯ ГРИППОМ, КОРОНАВИРУСНОЙ ИНФЕКЦИЕЙ?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Оставайтесь дома и срочно обращайтесь к врачу.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Следуйте предписаниям врача, соблюдайте постельный режим и пейте как можно больше жидкости.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КАКОВЫ СИМПТОМЫ ГРИППА/КОРОНАВИРУСНОЙ ИНФЕКЦИИ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высокая температура тела, озноб, головная боль, слабость, заложенность носа, кашель, затрудненное дыхание, боли в мышцах, конъюнктивит.  В некоторых случаях могут быть симптомы желудочно-кишечных расстройств: тошнота, рвота, диарея.  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КАКОВЫ ОСЛОЖНЕНИЯ 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Среди осложнений лидирует вирусная пневмония. Ухудшение состояния при вирусной пневмонии идёт быстрыми темпами, и у многих пациентов уже в течение 24 часов развивается дыхательная недостаточность, требующая немедленной респираторной поддержки с механической вентиляцией лёгких.  Быстро начатое лечение способствует облегчению степени тяжести болезни.</a:t>
            </a:r>
            <a:r>
              <a:rPr lang="ru-RU" sz="1200" dirty="0">
                <a:solidFill>
                  <a:srgbClr val="242424"/>
                </a:solidFill>
                <a:latin typeface="arial"/>
              </a:rPr>
              <a:t> 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1763" y="6330766"/>
            <a:ext cx="29742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https://www.rospotrebnadzor.ru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47691" y="6497212"/>
            <a:ext cx="26522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https://www.rospotrebnadzor.ru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352" y="5362001"/>
            <a:ext cx="1725745" cy="107575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444" y="2609479"/>
            <a:ext cx="2454015" cy="2366568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368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481" y="96253"/>
            <a:ext cx="308210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1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МЫТЬЁ РУК</a:t>
            </a:r>
          </a:p>
          <a:p>
            <a:pPr algn="just"/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Чистите и дезинфицируйте поверхности, используя бытовые моющие средства.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Гигиена рук - это важная мера профилактики распространения гриппа и </a:t>
            </a:r>
            <a:r>
              <a:rPr lang="ru-RU" sz="1200" dirty="0" err="1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 инфекции. Мытье с мылом удаляет вирусы. Если нет возможности помыть руки с мылом, пользуйтесь спиртсодержащими или дезинфицирующими салфетками.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Чистка и регулярная дезинфекция поверхностей (столов, дверных ручек, стульев, гаджетов и др.) удаляет вирусы.</a:t>
            </a:r>
            <a:r>
              <a:rPr lang="ru-RU" sz="1200" dirty="0">
                <a:solidFill>
                  <a:srgbClr val="242424"/>
                </a:solidFill>
                <a:latin typeface="arial"/>
              </a:rPr>
              <a:t>  </a:t>
            </a:r>
            <a:br>
              <a:rPr lang="ru-RU" sz="1200" dirty="0">
                <a:solidFill>
                  <a:srgbClr val="242424"/>
                </a:solidFill>
                <a:latin typeface="arial"/>
              </a:rPr>
            </a:br>
            <a:r>
              <a:rPr lang="ru-RU" sz="1200" dirty="0">
                <a:solidFill>
                  <a:srgbClr val="242424"/>
                </a:solidFill>
                <a:latin typeface="arial"/>
              </a:rPr>
              <a:t/>
            </a:r>
            <a:br>
              <a:rPr lang="ru-RU" sz="1200" dirty="0">
                <a:solidFill>
                  <a:srgbClr val="242424"/>
                </a:solidFill>
                <a:latin typeface="arial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16" y="2598820"/>
            <a:ext cx="320723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2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ЭТИКЕТ</a:t>
            </a:r>
          </a:p>
          <a:p>
            <a:pPr algn="just"/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Вирусы передаются от больного человека к здоровому воздушно -капельным путем (при чихании, кашле), поэтому необходимо соблюдать расстояние не менее 1,5 метра друг от друга.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Избегайте трогать руками глаза, нос или рот. </a:t>
            </a:r>
            <a:r>
              <a:rPr lang="ru-RU" sz="1200" dirty="0" err="1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Коронавирус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, как и другие респираторные заболевания, распространяется этими путями.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Надевайте маску или используйте другие подручные средства защиты, чтобы уменьшить риск заболевания.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При кашле, чихании следует прикрывать рот и нос одноразовыми салфетками, которые после использования нужно выбрасывать.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Избегая излишних поездок и посещений многолюдных мест, можно уменьшить риск заболевания</a:t>
            </a:r>
            <a:r>
              <a:rPr lang="ru-RU" sz="1200" dirty="0">
                <a:solidFill>
                  <a:srgbClr val="242424"/>
                </a:solidFill>
                <a:latin typeface="arial"/>
              </a:rPr>
              <a:t>.  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22844" y="96253"/>
            <a:ext cx="301270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3</a:t>
            </a:r>
            <a:r>
              <a:rPr lang="ru-RU" sz="1200" b="1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ЗОЖ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Здоровый образ жизни повышает сопротивляемость организма к инфекции. Соблюдайте здоровый режим, включая полноценный сон, потребление пищевых продуктов богатых белками, витаминами и минеральными веществами, физическую активность</a:t>
            </a:r>
            <a:r>
              <a:rPr lang="ru-RU" sz="1200" dirty="0" smtClean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ПРАВИЛО 4. 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МЕДИЦИНСКИЕ МАСКИ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Среди прочих средств профилактики особое место занимает ношение масок, благодаря которым ограничивается распространение вируса.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Медицинские маски для защиты органов дыхания используют: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при посещении мест массового скопления людей, поездках в общественном транспорте в период роста заболеваемости острыми респираторными вирусными инфекциями;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при уходе за больными острыми респираторными вирусными инфекциями;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при общении с лицами с признаками острой респираторной вирусной инфекции;  </a:t>
            </a:r>
            <a:b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при рисках инфицирования другими инфекциями, передающимися воздушно-капельным путем.</a:t>
            </a:r>
            <a:r>
              <a:rPr lang="ru-RU" dirty="0">
                <a:solidFill>
                  <a:srgbClr val="242424"/>
                </a:solidFill>
                <a:latin typeface="arial"/>
              </a:rPr>
              <a:t>  </a:t>
            </a:r>
            <a:br>
              <a:rPr lang="ru-RU" dirty="0">
                <a:solidFill>
                  <a:srgbClr val="242424"/>
                </a:solidFill>
                <a:latin typeface="arial"/>
              </a:rPr>
            </a:br>
            <a:endParaRPr lang="ru-RU" b="0" i="0" dirty="0">
              <a:solidFill>
                <a:srgbClr val="242424"/>
              </a:solidFill>
              <a:effectLst/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95436" y="127319"/>
            <a:ext cx="301270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ПРАВИЛЬНО НОСИТЬ МАСКУ?</a:t>
            </a: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Чтобы обезопасить себя от заражения, крайне важно правильно ее носить: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маска должна тщательно закрепляться, плотно закрывать рот и нос, не оставляя зазоров;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старайтесь не касаться поверхностей маски при ее снятии, если вы ее коснулись, тщательно вымойте руки с мылом или спиртовым средством;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влажную или отсыревшую маску следует сменить на новую, сухую;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не используйте вторично одноразовую маску;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- использованную одноразовую маску следует немедленно выбросить в отходы.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При уходе за больным, после окончания контакта с заболевшим, маску следует немедленно снять. После снятия маски необходимо незамедлительно и тщательно вымыть руки.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Маска уместна, если вы находитесь в месте массового скопления людей, в общественном транспорте, а также при уходе за больным, но она нецелесообразна на открытом воздухе.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Во время пребывания на улице полезно дышать свежим воздухом и маску надевать не стоит. 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242424"/>
                </a:solidFill>
                <a:latin typeface="Times New Roman" pitchFamily="18" charset="0"/>
                <a:cs typeface="Times New Roman" pitchFamily="18" charset="0"/>
              </a:rPr>
              <a:t>Вместе с тем, медики напоминают, что эта одиночная мера не обеспечивает полной защиты от заболевания. Кроме ношения маски необходимо соблюдать другие профилактические меры.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3481" y="6498294"/>
            <a:ext cx="29742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https://www.rospotrebnadzor.ru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22844" y="6495637"/>
            <a:ext cx="29742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https://www.rospotrebnadzor.ru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33938" y="6495636"/>
            <a:ext cx="29742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https://www.rospotrebnadzor.ru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609" b="92663" l="4082" r="9501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805" y="5534526"/>
            <a:ext cx="1503813" cy="1254882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559" y="6043319"/>
            <a:ext cx="813594" cy="50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207" y="5856920"/>
            <a:ext cx="482598" cy="305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576" y="6009443"/>
            <a:ext cx="602915" cy="381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817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483</TotalTime>
  <Words>114</Words>
  <Application>Microsoft Office PowerPoint</Application>
  <PresentationFormat>Лист A4 (210x297 мм)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Антон</cp:lastModifiedBy>
  <cp:revision>35</cp:revision>
  <cp:lastPrinted>2019-11-20T11:18:20Z</cp:lastPrinted>
  <dcterms:created xsi:type="dcterms:W3CDTF">2019-11-18T11:34:32Z</dcterms:created>
  <dcterms:modified xsi:type="dcterms:W3CDTF">2020-04-21T20:19:52Z</dcterms:modified>
</cp:coreProperties>
</file>