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0" r:id="rId4"/>
    <p:sldId id="261" r:id="rId5"/>
    <p:sldId id="262" r:id="rId6"/>
    <p:sldId id="263" r:id="rId7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1914" y="-8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664" y="337260"/>
            <a:ext cx="621035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Кейс-карточка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 «Космические путешествия»</a:t>
            </a:r>
            <a:endParaRPr lang="ru-RU" sz="28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110" y="1341107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Кейс-задание №5 </a:t>
            </a:r>
          </a:p>
          <a:p>
            <a:pPr algn="just"/>
            <a:r>
              <a:rPr lang="ru-RU" sz="1400" dirty="0" smtClean="0">
                <a:latin typeface="Arial Black" pitchFamily="34" charset="0"/>
              </a:rPr>
              <a:t>Расставь в произвольном порядке ячейки с изображениями космических объектов на игровом поле. Составь схему так, чтобы собака Лайка (первое животное, полетевшее в </a:t>
            </a:r>
            <a:r>
              <a:rPr lang="ru-RU" sz="1400" dirty="0" smtClean="0">
                <a:latin typeface="Arial Black" pitchFamily="34" charset="0"/>
              </a:rPr>
              <a:t>Космос) </a:t>
            </a:r>
            <a:r>
              <a:rPr lang="ru-RU" sz="1400" dirty="0" smtClean="0">
                <a:latin typeface="Arial Black" pitchFamily="34" charset="0"/>
              </a:rPr>
              <a:t>добралась до ракеты. Выполни задание. 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512" y="2843808"/>
            <a:ext cx="5904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Кейс-задание №6 </a:t>
            </a:r>
          </a:p>
          <a:p>
            <a:pPr algn="just"/>
            <a:r>
              <a:rPr lang="ru-RU" sz="1400" dirty="0" smtClean="0">
                <a:latin typeface="Arial Black" pitchFamily="34" charset="0"/>
              </a:rPr>
              <a:t>Расставь в произвольном порядке все ячейки с изображениями космических объектов на игровом поле. Составь схему так, чтобы </a:t>
            </a:r>
            <a:r>
              <a:rPr lang="en-US" sz="1400" dirty="0" smtClean="0">
                <a:latin typeface="Arial Black" pitchFamily="34" charset="0"/>
              </a:rPr>
              <a:t>MATATA-</a:t>
            </a:r>
            <a:r>
              <a:rPr lang="ru-RU" sz="1400" dirty="0" smtClean="0">
                <a:latin typeface="Arial Black" pitchFamily="34" charset="0"/>
              </a:rPr>
              <a:t>космонавт рассказал тебе о первых людях, полетевших в Космос.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5" t="16151" r="4911" b="70286"/>
          <a:stretch/>
        </p:blipFill>
        <p:spPr bwMode="auto">
          <a:xfrm>
            <a:off x="32685" y="8028384"/>
            <a:ext cx="6766999" cy="97426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712185" y="5148064"/>
            <a:ext cx="543931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Кейс-карточки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 - 3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«Космические путешествия»</a:t>
            </a:r>
            <a:endParaRPr lang="ru-RU" sz="28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Picture 4" descr="C:\Users\Anton\Desktop\kosmicheskaja-rake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4755">
            <a:off x="2961780" y="5624139"/>
            <a:ext cx="2967063" cy="31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996" y="4706987"/>
            <a:ext cx="6735688" cy="442798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42906" t="15401" r="38036" b="53072"/>
          <a:stretch/>
        </p:blipFill>
        <p:spPr>
          <a:xfrm>
            <a:off x="5040370" y="189904"/>
            <a:ext cx="980917" cy="653946"/>
          </a:xfrm>
          <a:prstGeom prst="rect">
            <a:avLst/>
          </a:prstGeom>
        </p:spPr>
      </p:pic>
      <p:pic>
        <p:nvPicPr>
          <p:cNvPr id="17" name="Picture 4" descr="C:\Users\Anton\Desktop\kosmicheskaja-rake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4755">
            <a:off x="731280" y="-61769"/>
            <a:ext cx="1190929" cy="127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nton\Desktop\kosmicheskaja-rake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4755">
            <a:off x="897515" y="-100120"/>
            <a:ext cx="1190929" cy="127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3654" y="6615973"/>
            <a:ext cx="1326750" cy="14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8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5989" y="358586"/>
            <a:ext cx="621035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Кейс-карточка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 «Космические путешествия»</a:t>
            </a:r>
            <a:endParaRPr lang="ru-RU" sz="28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423" y="1475656"/>
            <a:ext cx="5904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Кейс-задание №1</a:t>
            </a:r>
          </a:p>
          <a:p>
            <a:pPr algn="just"/>
            <a:r>
              <a:rPr lang="ru-RU" sz="1400" dirty="0" smtClean="0">
                <a:latin typeface="Arial Black" pitchFamily="34" charset="0"/>
              </a:rPr>
              <a:t>Расставь в произвольном порядке ячейки со звездами на игровом поле. Составь схему так, чтобы тебе удалось собрать все звезды одним маршрутом. Выполни задание. 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283" y="2771800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Кейс-задание №2</a:t>
            </a:r>
          </a:p>
          <a:p>
            <a:pPr algn="just"/>
            <a:r>
              <a:rPr lang="ru-RU" sz="1400" dirty="0" smtClean="0">
                <a:latin typeface="Arial Black" pitchFamily="34" charset="0"/>
              </a:rPr>
              <a:t>Расставь в произвольном порядке ячейки с изображениями космических объектов на игровом поле. Составь схему так, чтобы тебе удалось одним кратчайшим маршрутом добраться от ракеты до солнечной системы. Выполни задание. 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11" name="Picture 4" descr="C:\Users\Anton\Desktop\kosmicheskaja-rake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4755">
            <a:off x="897515" y="-100120"/>
            <a:ext cx="1190929" cy="127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42906" t="15401" r="38036" b="53072"/>
          <a:stretch/>
        </p:blipFill>
        <p:spPr>
          <a:xfrm>
            <a:off x="5040370" y="189904"/>
            <a:ext cx="980917" cy="65394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48586" y="4427984"/>
            <a:ext cx="621035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Кейс-карточка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 «Космические путешествия»</a:t>
            </a:r>
            <a:endParaRPr lang="ru-RU" sz="28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229" y="5436096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Кейс-задание №3</a:t>
            </a:r>
          </a:p>
          <a:p>
            <a:pPr algn="just"/>
            <a:r>
              <a:rPr lang="ru-RU" sz="1400" dirty="0" smtClean="0">
                <a:latin typeface="Arial Black" pitchFamily="34" charset="0"/>
              </a:rPr>
              <a:t>Расставь в произвольном порядке ячейки с изображениями космических объектов на игровом поле. Составь схему так, чтобы тебе удалось одним кратчайшим маршрутом добраться от ракеты до планета Земля. Выполни задание. 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724" y="6948263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Кейс-задание №4 </a:t>
            </a:r>
          </a:p>
          <a:p>
            <a:pPr algn="just"/>
            <a:r>
              <a:rPr lang="ru-RU" sz="1400" dirty="0" smtClean="0">
                <a:latin typeface="Arial Black" pitchFamily="34" charset="0"/>
              </a:rPr>
              <a:t>Расставь в произвольном порядке ячейки с изображениями космических объектов на игровом поле. Составь схему так, чтобы тебе удалось одним кратчайшим маршрутом добраться от ракеты до Луны. Выполни задание. 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17" name="Picture 4" descr="C:\Users\Anton\Desktop\kosmicheskaja-rake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4755">
            <a:off x="621242" y="3969277"/>
            <a:ext cx="1190929" cy="127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42906" t="15401" r="38036" b="53072"/>
          <a:stretch/>
        </p:blipFill>
        <p:spPr>
          <a:xfrm>
            <a:off x="5059806" y="4359017"/>
            <a:ext cx="980917" cy="65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3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846" y="337260"/>
            <a:ext cx="47339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Кейс-карточка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 </a:t>
            </a: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«Чудеса из сундука»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110" y="1341107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Кейс-задание №1 </a:t>
            </a:r>
          </a:p>
          <a:p>
            <a:pPr algn="just"/>
            <a:r>
              <a:rPr lang="ru-RU" sz="1400" dirty="0" smtClean="0">
                <a:latin typeface="Arial Black" pitchFamily="34" charset="0"/>
              </a:rPr>
              <a:t>Расставь в произвольном порядке ячейки с изображениями объектов быта народностей Земли </a:t>
            </a:r>
            <a:r>
              <a:rPr lang="ru-RU" sz="1400" dirty="0">
                <a:latin typeface="Arial Black" pitchFamily="34" charset="0"/>
              </a:rPr>
              <a:t>С</a:t>
            </a:r>
            <a:r>
              <a:rPr lang="ru-RU" sz="1400" dirty="0" smtClean="0">
                <a:latin typeface="Arial Black" pitchFamily="34" charset="0"/>
              </a:rPr>
              <a:t>ергачской на игровом поле. Составь схему так, чтобы </a:t>
            </a:r>
            <a:r>
              <a:rPr lang="en-US" sz="1400" dirty="0" smtClean="0">
                <a:solidFill>
                  <a:prstClr val="black"/>
                </a:solidFill>
                <a:latin typeface="Arial Black" pitchFamily="34" charset="0"/>
              </a:rPr>
              <a:t>MATATA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-рассказчица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собрала предметы мордовского быта</a:t>
            </a:r>
            <a:r>
              <a:rPr lang="ru-RU" sz="1400" dirty="0" smtClean="0">
                <a:latin typeface="Arial Black" pitchFamily="34" charset="0"/>
              </a:rPr>
              <a:t>. Выполни задание. 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512" y="2843808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Кейс-задание №2 </a:t>
            </a:r>
          </a:p>
          <a:p>
            <a:pPr algn="just"/>
            <a:r>
              <a:rPr lang="ru-RU" sz="1400" dirty="0">
                <a:latin typeface="Arial Black" pitchFamily="34" charset="0"/>
              </a:rPr>
              <a:t>Расставь в произвольном порядке ячейки с изображениями объектов быта народностей Земли Сергачской на игровом поле. Составь схему так, чтобы </a:t>
            </a:r>
            <a:r>
              <a:rPr lang="en-US" sz="1400" dirty="0">
                <a:solidFill>
                  <a:prstClr val="black"/>
                </a:solidFill>
                <a:latin typeface="Arial Black" pitchFamily="34" charset="0"/>
              </a:rPr>
              <a:t>MATATA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-рассказчица 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собрала предметы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татарского 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быта</a:t>
            </a:r>
            <a:r>
              <a:rPr lang="ru-RU" sz="1400" dirty="0">
                <a:latin typeface="Arial Black" pitchFamily="34" charset="0"/>
              </a:rPr>
              <a:t>. Выполни задание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5" t="16151" r="4911" b="70286"/>
          <a:stretch/>
        </p:blipFill>
        <p:spPr bwMode="auto">
          <a:xfrm>
            <a:off x="32685" y="8028384"/>
            <a:ext cx="6766999" cy="97426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1079359" y="4719445"/>
            <a:ext cx="470496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Кейс-карточки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 - </a:t>
            </a:r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</a:t>
            </a:r>
            <a:endParaRPr lang="ru-RU" sz="2800" b="1" spc="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«Чудеса из сундука»</a:t>
            </a:r>
            <a:endParaRPr lang="ru-RU" sz="28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996" y="4706987"/>
            <a:ext cx="6735688" cy="4427984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42906" t="15401" r="38036" b="53072"/>
          <a:stretch/>
        </p:blipFill>
        <p:spPr>
          <a:xfrm>
            <a:off x="5661248" y="687161"/>
            <a:ext cx="980917" cy="65394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16" b="58398" l="12188" r="43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6908" r="58032" b="41546"/>
          <a:stretch/>
        </p:blipFill>
        <p:spPr bwMode="auto">
          <a:xfrm>
            <a:off x="117744" y="538845"/>
            <a:ext cx="1080120" cy="85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99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84" y="5974739"/>
            <a:ext cx="2053645" cy="205364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204" b="54082" l="17915" r="387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6908" r="58032" b="41546"/>
          <a:stretch/>
        </p:blipFill>
        <p:spPr bwMode="auto">
          <a:xfrm>
            <a:off x="1791807" y="6444208"/>
            <a:ext cx="1731047" cy="176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30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846" y="337260"/>
            <a:ext cx="473398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Кейс-карточка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 «Чудеса </a:t>
            </a: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сундука»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8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110" y="1341107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Кейс-задание №3 </a:t>
            </a:r>
          </a:p>
          <a:p>
            <a:pPr algn="just"/>
            <a:r>
              <a:rPr lang="ru-RU" sz="1400" dirty="0">
                <a:latin typeface="Arial Black" pitchFamily="34" charset="0"/>
              </a:rPr>
              <a:t>Расставь в произвольном порядке ячейки с изображениями объектов быта народностей Земли Сергачской на игровом поле. Составь схему так, чтобы </a:t>
            </a:r>
            <a:r>
              <a:rPr lang="en-US" sz="1400" dirty="0">
                <a:solidFill>
                  <a:prstClr val="black"/>
                </a:solidFill>
                <a:latin typeface="Arial Black" pitchFamily="34" charset="0"/>
              </a:rPr>
              <a:t>MATATA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-рассказчица 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собрала предметы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русского 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быта</a:t>
            </a:r>
            <a:r>
              <a:rPr lang="ru-RU" sz="1400" dirty="0">
                <a:latin typeface="Arial Black" pitchFamily="34" charset="0"/>
              </a:rPr>
              <a:t>. Выполни задание</a:t>
            </a:r>
            <a:r>
              <a:rPr lang="ru-RU" sz="1400" dirty="0" smtClean="0">
                <a:latin typeface="Arial Black" pitchFamily="34" charset="0"/>
              </a:rPr>
              <a:t>. 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10" y="2684110"/>
            <a:ext cx="590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Кейс-задание №4</a:t>
            </a:r>
          </a:p>
          <a:p>
            <a:pPr algn="just"/>
            <a:r>
              <a:rPr lang="ru-RU" sz="1400" dirty="0">
                <a:latin typeface="Arial Black" pitchFamily="34" charset="0"/>
              </a:rPr>
              <a:t>Расставь в произвольном </a:t>
            </a:r>
            <a:r>
              <a:rPr lang="ru-RU" sz="1400" dirty="0" smtClean="0">
                <a:latin typeface="Arial Black" pitchFamily="34" charset="0"/>
              </a:rPr>
              <a:t>порядке </a:t>
            </a:r>
            <a:r>
              <a:rPr lang="ru-RU" sz="1400" dirty="0">
                <a:latin typeface="Arial Black" pitchFamily="34" charset="0"/>
              </a:rPr>
              <a:t>ячейки с изображениями объектов быта народностей Земли </a:t>
            </a:r>
            <a:r>
              <a:rPr lang="ru-RU" sz="1400" dirty="0" smtClean="0">
                <a:latin typeface="Arial Black" pitchFamily="34" charset="0"/>
              </a:rPr>
              <a:t>Сергачской и добавь </a:t>
            </a:r>
            <a:r>
              <a:rPr lang="ru-RU" sz="1400" dirty="0">
                <a:latin typeface="Arial Black" pitchFamily="34" charset="0"/>
              </a:rPr>
              <a:t>ячейки с изображениями объектов </a:t>
            </a:r>
            <a:r>
              <a:rPr lang="ru-RU" sz="1400" dirty="0" smtClean="0">
                <a:latin typeface="Arial Black" pitchFamily="34" charset="0"/>
              </a:rPr>
              <a:t>тряпичных кукол </a:t>
            </a:r>
            <a:r>
              <a:rPr lang="ru-RU" sz="1400" dirty="0">
                <a:latin typeface="Arial Black" pitchFamily="34" charset="0"/>
              </a:rPr>
              <a:t>на игровом поле. Составь схему так, чтобы </a:t>
            </a:r>
            <a:r>
              <a:rPr lang="en-US" sz="1400" dirty="0">
                <a:solidFill>
                  <a:prstClr val="black"/>
                </a:solidFill>
                <a:latin typeface="Arial Black" pitchFamily="34" charset="0"/>
              </a:rPr>
              <a:t>MATATA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-рассказчица рассказала о любых трех тряпичных куклах и заглянула в татарскую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избу</a:t>
            </a:r>
            <a:r>
              <a:rPr lang="ru-RU" sz="1400" dirty="0" smtClean="0">
                <a:latin typeface="Arial Black" pitchFamily="34" charset="0"/>
              </a:rPr>
              <a:t>. </a:t>
            </a:r>
            <a:r>
              <a:rPr lang="ru-RU" sz="1400" dirty="0">
                <a:latin typeface="Arial Black" pitchFamily="34" charset="0"/>
              </a:rPr>
              <a:t>Выполни задание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42906" t="15401" r="38036" b="53072"/>
          <a:stretch/>
        </p:blipFill>
        <p:spPr>
          <a:xfrm>
            <a:off x="5040370" y="189904"/>
            <a:ext cx="980917" cy="65394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58398" l="12188" r="43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6908" r="58032" b="41546"/>
          <a:stretch/>
        </p:blipFill>
        <p:spPr bwMode="auto">
          <a:xfrm>
            <a:off x="908720" y="91687"/>
            <a:ext cx="864096" cy="85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5973" y="5350371"/>
            <a:ext cx="590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Кейс-задание №5 </a:t>
            </a:r>
          </a:p>
          <a:p>
            <a:pPr algn="just"/>
            <a:r>
              <a:rPr lang="ru-RU" sz="1400" dirty="0">
                <a:latin typeface="Arial Black" pitchFamily="34" charset="0"/>
              </a:rPr>
              <a:t>Расставь в произвольном порядке ячейки с изображениями объектов быта народностей Земли Сергачской и добавь ячейки с изображениями объектов тряпичных кукол на игровом поле. Составь схему так, чтобы </a:t>
            </a:r>
            <a:r>
              <a:rPr lang="en-US" sz="1400" dirty="0">
                <a:solidFill>
                  <a:prstClr val="black"/>
                </a:solidFill>
                <a:latin typeface="Arial Black" pitchFamily="34" charset="0"/>
              </a:rPr>
              <a:t>MATATA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-рассказчица рассказала о любых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следующих 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тряпичных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куклах –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травнице, </a:t>
            </a:r>
            <a:r>
              <a:rPr lang="ru-RU" sz="1400" dirty="0" err="1" smtClean="0">
                <a:solidFill>
                  <a:prstClr val="black"/>
                </a:solidFill>
                <a:latin typeface="Arial Black" pitchFamily="34" charset="0"/>
              </a:rPr>
              <a:t>московии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ru-RU" sz="1400" dirty="0" err="1" smtClean="0">
                <a:solidFill>
                  <a:prstClr val="black"/>
                </a:solidFill>
                <a:latin typeface="Arial Black" pitchFamily="34" charset="0"/>
              </a:rPr>
              <a:t>столбушке</a:t>
            </a:r>
            <a:r>
              <a:rPr lang="ru-RU" sz="1400" dirty="0" smtClean="0">
                <a:latin typeface="Arial Black" pitchFamily="34" charset="0"/>
              </a:rPr>
              <a:t>. </a:t>
            </a:r>
            <a:r>
              <a:rPr lang="ru-RU" sz="1400" dirty="0">
                <a:latin typeface="Arial Black" pitchFamily="34" charset="0"/>
              </a:rPr>
              <a:t>Выполни задание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512" y="7166253"/>
            <a:ext cx="590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Кейс-задание №6 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Расставь в произвольном порядке ячейки с изображениями объектов быта народностей Земли Сергачской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на 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игровом поле. Составь схему так, чтобы </a:t>
            </a:r>
            <a:r>
              <a:rPr lang="en-US" sz="1400" dirty="0">
                <a:solidFill>
                  <a:prstClr val="black"/>
                </a:solidFill>
                <a:latin typeface="Arial Black" pitchFamily="34" charset="0"/>
              </a:rPr>
              <a:t>MATATA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-рассказчица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собрала и рассказала об общих предметы быта всех народностей Земли Сергачской, представленных на игровом поле. 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Выполни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задание.</a:t>
            </a:r>
            <a:endParaRPr lang="ru-RU" sz="1400" dirty="0">
              <a:solidFill>
                <a:prstClr val="black"/>
              </a:solidFill>
              <a:latin typeface="Arial Black" pitchFamily="34" charset="0"/>
            </a:endParaRPr>
          </a:p>
          <a:p>
            <a:pPr algn="just"/>
            <a:endParaRPr lang="ru-RU" sz="1400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26444" y="4370740"/>
            <a:ext cx="47339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Кейс-карточка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 </a:t>
            </a: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«Чудеса из сундука»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58398" l="12188" r="43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6908" r="58032" b="41546"/>
          <a:stretch/>
        </p:blipFill>
        <p:spPr bwMode="auto">
          <a:xfrm>
            <a:off x="223066" y="4622362"/>
            <a:ext cx="948112" cy="85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42906" t="15401" r="38036" b="53072"/>
          <a:stretch/>
        </p:blipFill>
        <p:spPr>
          <a:xfrm>
            <a:off x="5530828" y="4753987"/>
            <a:ext cx="980917" cy="65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8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2031" y="89055"/>
            <a:ext cx="482536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Кейс-карточка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 «</a:t>
            </a:r>
            <a:r>
              <a:rPr lang="ru-RU" sz="28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Сергачский</a:t>
            </a:r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эрудит»</a:t>
            </a:r>
            <a:endParaRPr lang="ru-RU" sz="28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600" y="1133237"/>
            <a:ext cx="59046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Кейс-задание №1 </a:t>
            </a:r>
          </a:p>
          <a:p>
            <a:pPr algn="just"/>
            <a:r>
              <a:rPr lang="ru-RU" sz="1400" dirty="0" smtClean="0">
                <a:latin typeface="Arial Black" pitchFamily="34" charset="0"/>
              </a:rPr>
              <a:t>     Расставь в произвольном порядке ячейки с изображениями объектов – достопримечательностей, значимых точек города </a:t>
            </a:r>
            <a:r>
              <a:rPr lang="ru-RU" sz="1400" dirty="0">
                <a:latin typeface="Arial Black" pitchFamily="34" charset="0"/>
              </a:rPr>
              <a:t>С</a:t>
            </a:r>
            <a:r>
              <a:rPr lang="ru-RU" sz="1400" dirty="0" smtClean="0">
                <a:latin typeface="Arial Black" pitchFamily="34" charset="0"/>
              </a:rPr>
              <a:t>ергач. Составь схему так, чтобы </a:t>
            </a:r>
            <a:r>
              <a:rPr lang="en-US" sz="1400" dirty="0" smtClean="0">
                <a:solidFill>
                  <a:prstClr val="black"/>
                </a:solidFill>
                <a:latin typeface="Arial Black" pitchFamily="34" charset="0"/>
              </a:rPr>
              <a:t>MATATA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-экскурсовод прошел путь от больницы до школы через банк и рассказал о том, где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расположены эти здания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в </a:t>
            </a:r>
            <a:r>
              <a:rPr lang="ru-RU" sz="1400" dirty="0" err="1" smtClean="0">
                <a:solidFill>
                  <a:prstClr val="black"/>
                </a:solidFill>
                <a:latin typeface="Arial Black" pitchFamily="34" charset="0"/>
              </a:rPr>
              <a:t>г.Сергач</a:t>
            </a:r>
            <a:r>
              <a:rPr lang="ru-RU" sz="1400" dirty="0" smtClean="0">
                <a:latin typeface="Arial Black" pitchFamily="34" charset="0"/>
              </a:rPr>
              <a:t>. Выполни задание. 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600" y="2798227"/>
            <a:ext cx="590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Кейс-задание №2 </a:t>
            </a:r>
          </a:p>
          <a:p>
            <a:pPr algn="just"/>
            <a:r>
              <a:rPr lang="ru-RU" sz="1400" dirty="0">
                <a:latin typeface="Arial Black" pitchFamily="34" charset="0"/>
              </a:rPr>
              <a:t>Расставь в произвольном порядке ячейки с изображениями объектов – достопримечательностей, значимых точек города Сергач. Составь схему так, чтобы </a:t>
            </a:r>
            <a:r>
              <a:rPr lang="en-US" sz="1400" dirty="0">
                <a:solidFill>
                  <a:prstClr val="black"/>
                </a:solidFill>
                <a:latin typeface="Arial Black" pitchFamily="34" charset="0"/>
              </a:rPr>
              <a:t>MATATA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-экскурсовод прошел путь от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собора 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до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полиции 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через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ФОК «Лидер» 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и рассказал о том, где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расположены эти здания 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в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г. Сергач</a:t>
            </a:r>
            <a:r>
              <a:rPr lang="ru-RU" sz="1400" dirty="0">
                <a:latin typeface="Arial Black" pitchFamily="34" charset="0"/>
              </a:rPr>
              <a:t>. Выполни задание.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5" t="16151" r="4911" b="70286"/>
          <a:stretch/>
        </p:blipFill>
        <p:spPr bwMode="auto">
          <a:xfrm>
            <a:off x="32685" y="8028384"/>
            <a:ext cx="6766999" cy="97426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1155353" y="4706986"/>
            <a:ext cx="470496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Кейс-карточки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 - </a:t>
            </a:r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8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Сергачский</a:t>
            </a:r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эрудит»</a:t>
            </a:r>
            <a:endParaRPr lang="ru-RU" sz="28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996" y="4706987"/>
            <a:ext cx="6735688" cy="4427984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42906" t="15401" r="38036" b="53072"/>
          <a:stretch/>
        </p:blipFill>
        <p:spPr>
          <a:xfrm>
            <a:off x="5733256" y="455379"/>
            <a:ext cx="980917" cy="6539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16455"/>
          <a:stretch/>
        </p:blipFill>
        <p:spPr>
          <a:xfrm>
            <a:off x="2492896" y="6107768"/>
            <a:ext cx="2608725" cy="1800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73" b="979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720" y="6228183"/>
            <a:ext cx="1880915" cy="18809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73" b="979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840" y="361262"/>
            <a:ext cx="1287760" cy="128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8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6752" y="66291"/>
            <a:ext cx="482536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Кейс-карточка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 «</a:t>
            </a:r>
            <a:r>
              <a:rPr lang="ru-RU" sz="28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Сергачский</a:t>
            </a:r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эрудит»</a:t>
            </a:r>
            <a:endParaRPr lang="ru-RU" sz="28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512" y="1219187"/>
            <a:ext cx="59046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Кейс-задание №3</a:t>
            </a:r>
          </a:p>
          <a:p>
            <a:pPr algn="just"/>
            <a:r>
              <a:rPr lang="ru-RU" sz="1400" dirty="0" smtClean="0">
                <a:latin typeface="Arial Black" pitchFamily="34" charset="0"/>
              </a:rPr>
              <a:t>     Расставь в произвольном порядке ячейки с изображениями объектов – достопримечательностей, значимых точек города </a:t>
            </a:r>
            <a:r>
              <a:rPr lang="ru-RU" sz="1400" dirty="0">
                <a:latin typeface="Arial Black" pitchFamily="34" charset="0"/>
              </a:rPr>
              <a:t>С</a:t>
            </a:r>
            <a:r>
              <a:rPr lang="ru-RU" sz="1400" dirty="0" smtClean="0">
                <a:latin typeface="Arial Black" pitchFamily="34" charset="0"/>
              </a:rPr>
              <a:t>ергач. Составь схему так, чтобы </a:t>
            </a:r>
            <a:r>
              <a:rPr lang="en-US" sz="1400" dirty="0" smtClean="0">
                <a:solidFill>
                  <a:prstClr val="black"/>
                </a:solidFill>
                <a:latin typeface="Arial Black" pitchFamily="34" charset="0"/>
              </a:rPr>
              <a:t>MATATA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-экскурсовод прошел путь по всем объектам, изображенным на ячейках и рассказал где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расположены эти здания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в </a:t>
            </a:r>
            <a:r>
              <a:rPr lang="ru-RU" sz="1400" dirty="0" err="1" smtClean="0">
                <a:solidFill>
                  <a:prstClr val="black"/>
                </a:solidFill>
                <a:latin typeface="Arial Black" pitchFamily="34" charset="0"/>
              </a:rPr>
              <a:t>г.Сергач</a:t>
            </a:r>
            <a:r>
              <a:rPr lang="ru-RU" sz="1400" dirty="0" smtClean="0">
                <a:latin typeface="Arial Black" pitchFamily="34" charset="0"/>
              </a:rPr>
              <a:t>. Выполни задание. 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512" y="2828763"/>
            <a:ext cx="590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Кейс-задание №4</a:t>
            </a:r>
          </a:p>
          <a:p>
            <a:pPr algn="just"/>
            <a:r>
              <a:rPr lang="ru-RU" sz="1400" dirty="0">
                <a:latin typeface="Arial Black" pitchFamily="34" charset="0"/>
              </a:rPr>
              <a:t>Расставь в произвольном порядке ячейки с изображениями объектов – достопримечательностей, значимых точек города Сергач. Составь схему так, чтобы </a:t>
            </a:r>
            <a:r>
              <a:rPr lang="en-US" sz="1400" dirty="0">
                <a:solidFill>
                  <a:prstClr val="black"/>
                </a:solidFill>
                <a:latin typeface="Arial Black" pitchFamily="34" charset="0"/>
              </a:rPr>
              <a:t>MATATA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-экскурсовод прошел путь от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вокзала 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до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детского сада, зашел в  дом культуры и 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рассказал о том, где расположено то или иное здание в городе Сергач</a:t>
            </a:r>
            <a:r>
              <a:rPr lang="ru-RU" sz="1400" dirty="0">
                <a:latin typeface="Arial Black" pitchFamily="34" charset="0"/>
              </a:rPr>
              <a:t>. Выполни задание.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42906" t="15401" r="38036" b="53072"/>
          <a:stretch/>
        </p:blipFill>
        <p:spPr>
          <a:xfrm>
            <a:off x="5661248" y="565241"/>
            <a:ext cx="980917" cy="6539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73" b="979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9" y="376518"/>
            <a:ext cx="1287760" cy="128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0303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219</TotalTime>
  <Words>738</Words>
  <Application>Microsoft Office PowerPoint</Application>
  <PresentationFormat>Экран (4:3)</PresentationFormat>
  <Paragraphs>58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 Black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</dc:creator>
  <cp:lastModifiedBy>Оксана Владимировна</cp:lastModifiedBy>
  <cp:revision>12</cp:revision>
  <dcterms:created xsi:type="dcterms:W3CDTF">2021-10-19T15:26:59Z</dcterms:created>
  <dcterms:modified xsi:type="dcterms:W3CDTF">2021-10-20T08:36:52Z</dcterms:modified>
</cp:coreProperties>
</file>