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7F5-76E5-4974-8B2E-CC5027B2FA0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A27F5-76E5-4974-8B2E-CC5027B2FA0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F6E00-726B-4507-8640-A5DFEFB0F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7;&#1077;&#1085;&#1080;&#1085;&#1072;%20&#1070;&#1083;&#1080;&#1103;%20&#1080;&#1075;&#1088;&#1099;\&#1048;&#1050;&#1058;%20&#1080;&#1075;&#1088;&#1072;%20&#1057;&#1077;&#1088;&#1075;&#1072;&#1095;&#1089;&#1082;&#1080;&#1077;%20&#1069;&#1088;&#1091;&#1076;&#1080;&#1090;&#1099;\dlya-prezentacii-1(muzofon.com)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2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&#1076;&#1077;&#1085;&#1100;&#1075;&#1080;.mp3" TargetMode="External"/><Relationship Id="rId1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6" Type="http://schemas.openxmlformats.org/officeDocument/2006/relationships/image" Target="../media/image36.jpeg"/><Relationship Id="rId11" Type="http://schemas.openxmlformats.org/officeDocument/2006/relationships/image" Target="../media/image39.png"/><Relationship Id="rId5" Type="http://schemas.openxmlformats.org/officeDocument/2006/relationships/image" Target="../media/image35.jpeg"/><Relationship Id="rId10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&#1076;&#1077;&#1085;&#1100;&#1075;&#1080;.mp3" TargetMode="External"/><Relationship Id="rId4" Type="http://schemas.openxmlformats.org/officeDocument/2006/relationships/image" Target="../media/image34.jpe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2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&#1087;&#1088;&#1072;&#1074;&#1080;&#1083;&#1100;&#1085;&#1099;&#1081;%20&#1086;&#1090;&#1074;&#1077;&#1090;.mp3" TargetMode="External"/><Relationship Id="rId1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6" Type="http://schemas.openxmlformats.org/officeDocument/2006/relationships/image" Target="../media/image28.jpeg"/><Relationship Id="rId11" Type="http://schemas.openxmlformats.org/officeDocument/2006/relationships/image" Target="../media/image44.png"/><Relationship Id="rId5" Type="http://schemas.openxmlformats.org/officeDocument/2006/relationships/image" Target="../media/image41.jpeg"/><Relationship Id="rId10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&#1087;&#1088;&#1072;&#1074;&#1080;&#1083;&#1100;&#1085;&#1099;&#1081;%20&#1086;&#1090;&#1074;&#1077;&#1090;.mp3" TargetMode="External"/><Relationship Id="rId4" Type="http://schemas.openxmlformats.org/officeDocument/2006/relationships/image" Target="../media/image40.jpe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7.xml"/><Relationship Id="rId7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2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&#1094;&#1077;&#1088;&#1082;&#1086;&#1074;&#1100;2.mp3" TargetMode="External"/><Relationship Id="rId1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6" Type="http://schemas.openxmlformats.org/officeDocument/2006/relationships/image" Target="../media/image46.jpeg"/><Relationship Id="rId11" Type="http://schemas.openxmlformats.org/officeDocument/2006/relationships/image" Target="../media/image49.png"/><Relationship Id="rId5" Type="http://schemas.openxmlformats.org/officeDocument/2006/relationships/image" Target="../media/image45.jpeg"/><Relationship Id="rId10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&#1094;&#1077;&#1088;&#1082;&#1086;&#1074;&#1100;2.mp3" TargetMode="External"/><Relationship Id="rId4" Type="http://schemas.openxmlformats.org/officeDocument/2006/relationships/image" Target="../media/image28.jpe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Layout" Target="../slideLayouts/slideLayout7.xml"/><Relationship Id="rId7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2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gudok.mp3" TargetMode="External"/><Relationship Id="rId1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6" Type="http://schemas.openxmlformats.org/officeDocument/2006/relationships/image" Target="../media/image52.jpeg"/><Relationship Id="rId11" Type="http://schemas.openxmlformats.org/officeDocument/2006/relationships/image" Target="../media/image55.png"/><Relationship Id="rId5" Type="http://schemas.openxmlformats.org/officeDocument/2006/relationships/image" Target="../media/image51.jpeg"/><Relationship Id="rId10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gudok.mp3" TargetMode="External"/><Relationship Id="rId4" Type="http://schemas.openxmlformats.org/officeDocument/2006/relationships/image" Target="../media/image50.jpe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7.xml"/><Relationship Id="rId7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2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&#1089;&#1087;&#1086;&#1088;&#1090;.mp3" TargetMode="External"/><Relationship Id="rId1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6" Type="http://schemas.openxmlformats.org/officeDocument/2006/relationships/image" Target="../media/image56.jpeg"/><Relationship Id="rId11" Type="http://schemas.openxmlformats.org/officeDocument/2006/relationships/image" Target="../media/image59.png"/><Relationship Id="rId5" Type="http://schemas.openxmlformats.org/officeDocument/2006/relationships/image" Target="../media/image52.jpeg"/><Relationship Id="rId10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&#1089;&#1087;&#1086;&#1088;&#1090;.mp3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7;&#1077;&#1085;&#1080;&#1085;&#1072;%20&#1070;&#1083;&#1080;&#1103;%20&#1080;&#1075;&#1088;&#1099;\&#1048;&#1050;&#1058;%20&#1080;&#1075;&#1088;&#1072;%20&#1057;&#1077;&#1088;&#1075;&#1072;&#1095;&#1089;&#1082;&#1080;&#1077;%20&#1069;&#1088;&#1091;&#1076;&#1080;&#1090;&#1099;\AUD0011.3gp" TargetMode="Externa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7;&#1077;&#1085;&#1080;&#1085;&#1072;%20&#1070;&#1083;&#1080;&#1103;%20&#1080;&#1075;&#1088;&#1099;\&#1048;&#1050;&#1058;%20&#1080;&#1075;&#1088;&#1072;%20&#1057;&#1077;&#1088;&#1075;&#1072;&#1095;&#1089;&#1082;&#1080;&#1077;%20&#1069;&#1088;&#1091;&#1076;&#1080;&#1090;&#1099;\dlya-prezentacii-1(muzofon.com).mp3" TargetMode="External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7;&#1077;&#1085;&#1080;&#1085;&#1072;%20&#1070;&#1083;&#1080;&#1103;%20&#1080;&#1075;&#1088;&#1099;\&#1048;&#1050;&#1058;%20&#1080;&#1075;&#1088;&#1072;%20&#1057;&#1077;&#1088;&#1075;&#1072;&#1095;&#1089;&#1082;&#1080;&#1077;%20&#1069;&#1088;&#1091;&#1076;&#1080;&#1090;&#1099;\AUD0009.3gp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2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detskie_pesni_-_v_kazhdom_malenkom_rebenke_(zvukoff.ru).mp3" TargetMode="External"/><Relationship Id="rId1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detskie_pesni_-_v_kazhdom_malenkom_rebenke_(zvukoff.ru).mp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2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zvonok_shkolnyi.mp3" TargetMode="External"/><Relationship Id="rId1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16.png"/><Relationship Id="rId5" Type="http://schemas.openxmlformats.org/officeDocument/2006/relationships/image" Target="../media/image12.jpeg"/><Relationship Id="rId10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zvonok_shkolnyi.mp3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2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&#1087;&#1088;&#1072;&#1074;&#1080;&#1083;&#1100;&#1085;&#1099;&#1081;%20&#1086;&#1090;&#1074;&#1077;&#1090;.mp3" TargetMode="External"/><Relationship Id="rId1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openxmlformats.org/officeDocument/2006/relationships/image" Target="../media/image18.jpeg"/><Relationship Id="rId10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&#1087;&#1088;&#1072;&#1074;&#1080;&#1083;&#1100;&#1085;&#1099;&#1081;%20&#1086;&#1090;&#1074;&#1077;&#1090;.mp3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2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&#1087;&#1088;&#1072;&#1074;&#1080;&#1083;&#1100;&#1085;&#1099;&#1081;%20&#1086;&#1090;&#1074;&#1077;&#1090;.mp3" TargetMode="External"/><Relationship Id="rId1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&#1087;&#1088;&#1072;&#1074;&#1080;&#1083;&#1100;&#1085;&#1099;&#1081;%20&#1086;&#1090;&#1074;&#1077;&#1090;.mp3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Policciya.mp3" TargetMode="External"/><Relationship Id="rId1" Type="http://schemas.openxmlformats.org/officeDocument/2006/relationships/audio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6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&#1085;&#1077;%20&#1074;&#1077;&#1088;&#1085;&#1086;.mp3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29.jpeg"/><Relationship Id="rId10" Type="http://schemas.microsoft.com/office/2007/relationships/media" Target="file:///E:\&#1102;&#1083;&#1103;\&#1048;&#1050;&#1058;%20&#1080;&#1075;&#1088;&#1072;%20&#1057;&#1077;&#1088;&#1075;&#1072;&#1095;&#1089;&#1082;&#1080;&#1077;%20&#1069;&#1088;&#1091;&#1076;&#1080;&#1090;&#1099;\Policciya.mp3" TargetMode="External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lya-prezentacii-1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5445224"/>
            <a:ext cx="304800" cy="304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1124744"/>
            <a:ext cx="7920879" cy="17543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СЕРГАЧСКИЕ ЭРУДИТЫ»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6544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Интерактивная игра для детей 5-7 лет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c6996dd5e0f7a6af62c2a503ab1961c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132856"/>
            <a:ext cx="6567126" cy="3788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41690" y="609329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Выполнила: воспитатель Сенина Юлия Михайловна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9772" y="30652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МБДОУ </a:t>
            </a:r>
            <a:r>
              <a:rPr lang="ru-RU" b="1" dirty="0" smtClean="0"/>
              <a:t>детский сад </a:t>
            </a:r>
            <a:r>
              <a:rPr lang="ru-RU" b="1" dirty="0"/>
              <a:t>№</a:t>
            </a:r>
            <a:r>
              <a:rPr lang="ru-RU" b="1" dirty="0" smtClean="0"/>
              <a:t>15 «Ручеек»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48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27" y="188640"/>
            <a:ext cx="30332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FF0000"/>
                </a:solidFill>
                <a:effectLst/>
              </a:rPr>
              <a:t>6. Вопрос :</a:t>
            </a:r>
            <a:endParaRPr lang="ru-RU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Там люди денежки хранят,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 также ссуды и  кредиты платят…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Конечно это …, ответит каждый!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дмин\Desktop\Сергачские эрудиты\Фото-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42147"/>
            <a:ext cx="4031771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Админ\Desktop\Сергачские эрудиты\ф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3573016"/>
            <a:ext cx="4145741" cy="2320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Админ\Desktop\Сергачские эрудиты\пенсион.фон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2400" y="3522834"/>
            <a:ext cx="4108969" cy="2370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9552" y="61490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ФОК «Лидер»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0661" y="288895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Банк РОССИИ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593594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Пенсионный фонд РОССИИ</a:t>
            </a:r>
            <a:endParaRPr lang="ru-RU" b="1" dirty="0"/>
          </a:p>
        </p:txBody>
      </p:sp>
      <p:pic>
        <p:nvPicPr>
          <p:cNvPr id="11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763700" y="6028950"/>
            <a:ext cx="304800" cy="304800"/>
          </a:xfrm>
          <a:prstGeom prst="rect">
            <a:avLst/>
          </a:prstGeom>
        </p:spPr>
      </p:pic>
      <p:pic>
        <p:nvPicPr>
          <p:cNvPr id="12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319389" y="6088895"/>
            <a:ext cx="304800" cy="304800"/>
          </a:xfrm>
          <a:prstGeom prst="rect">
            <a:avLst/>
          </a:prstGeom>
        </p:spPr>
      </p:pic>
      <p:pic>
        <p:nvPicPr>
          <p:cNvPr id="13" name="деньг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068500" y="2953491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8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561" y="188640"/>
            <a:ext cx="28937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FF0000"/>
                </a:solidFill>
                <a:effectLst/>
              </a:rPr>
              <a:t>7. Вопрос:</a:t>
            </a:r>
            <a:endParaRPr lang="ru-RU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На длинных полках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Вдоль стены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 Собрались сказки старины,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 И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Черномор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 царь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Гвидон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 добрый дед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Мазай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…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Как называют этот дом?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Админ\Desktop\Сергачские эрудиты\библиоте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308" y="3928412"/>
            <a:ext cx="3600714" cy="2411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Админ\Desktop\Сергачские эрудиты\автостанц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6180" y="476671"/>
            <a:ext cx="3317406" cy="2764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Админ\Desktop\Сергачские эрудиты\iсб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964014"/>
            <a:ext cx="3550934" cy="2356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05054" y="320891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Автовокзал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9368" y="624493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Собор </a:t>
            </a:r>
            <a:r>
              <a:rPr lang="ru-RU" b="1" dirty="0" err="1" smtClean="0"/>
              <a:t>Вл.Божьей</a:t>
            </a:r>
            <a:r>
              <a:rPr lang="ru-RU" b="1" dirty="0" smtClean="0"/>
              <a:t> Матери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7308" y="630137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Центральная библиотека</a:t>
            </a:r>
            <a:endParaRPr lang="ru-RU" b="1" dirty="0"/>
          </a:p>
        </p:txBody>
      </p:sp>
      <p:pic>
        <p:nvPicPr>
          <p:cNvPr id="11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502326" y="3241177"/>
            <a:ext cx="304800" cy="304800"/>
          </a:xfrm>
          <a:prstGeom prst="rect">
            <a:avLst/>
          </a:prstGeom>
        </p:spPr>
      </p:pic>
      <p:pic>
        <p:nvPicPr>
          <p:cNvPr id="12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733232" y="6453646"/>
            <a:ext cx="304800" cy="304800"/>
          </a:xfrm>
          <a:prstGeom prst="rect">
            <a:avLst/>
          </a:prstGeom>
        </p:spPr>
      </p:pic>
      <p:pic>
        <p:nvPicPr>
          <p:cNvPr id="13" name="правильный отв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192142" y="6415699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1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28937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FF0000"/>
                </a:solidFill>
                <a:effectLst/>
              </a:rPr>
              <a:t>8. Вопрос:</a:t>
            </a:r>
            <a:endParaRPr lang="ru-RU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На высоком месте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Стоит писаная красавица.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Кто мимо проходит,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Все ей кланяются…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Админ\Desktop\Сергачские эрудиты\iсб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3888432" cy="2580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Админ\Desktop\Сергачские эрудиты\5 шко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3486" y="299139"/>
            <a:ext cx="3824622" cy="2604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Админ\Desktop\Сергачские эрудиты\музе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3988" y="3717032"/>
            <a:ext cx="3879875" cy="2586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34611" y="31257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Школа №5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627136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Собор Владимирской Божьей Матери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42623" y="630426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Краеведческий музей</a:t>
            </a:r>
            <a:endParaRPr lang="ru-RU" b="1" dirty="0"/>
          </a:p>
        </p:txBody>
      </p:sp>
      <p:pic>
        <p:nvPicPr>
          <p:cNvPr id="10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740352" y="6416901"/>
            <a:ext cx="304800" cy="304800"/>
          </a:xfrm>
          <a:prstGeom prst="rect">
            <a:avLst/>
          </a:prstGeom>
        </p:spPr>
      </p:pic>
      <p:pic>
        <p:nvPicPr>
          <p:cNvPr id="11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778874" y="3017010"/>
            <a:ext cx="304800" cy="304800"/>
          </a:xfrm>
          <a:prstGeom prst="rect">
            <a:avLst/>
          </a:prstGeom>
        </p:spPr>
      </p:pic>
      <p:pic>
        <p:nvPicPr>
          <p:cNvPr id="12" name="церковь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581938" y="644213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65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637" y="188640"/>
            <a:ext cx="28937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FF0000"/>
                </a:solidFill>
                <a:effectLst/>
              </a:rPr>
              <a:t>9. Вопрос:</a:t>
            </a:r>
            <a:endParaRPr lang="ru-RU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544927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Там «живут» поезда,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Если надо вам куда,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Сюда ты приезжай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билетик покупай…</a:t>
            </a:r>
          </a:p>
          <a:p>
            <a:endParaRPr lang="ru-RU" dirty="0"/>
          </a:p>
        </p:txBody>
      </p:sp>
      <p:pic>
        <p:nvPicPr>
          <p:cNvPr id="4098" name="Picture 2" descr="C:\Users\Админ\Desktop\Сергачские эрудиты\дом дет творчест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562" y="3870340"/>
            <a:ext cx="3519334" cy="2398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Админ\Desktop\Сергачские эрудиты\Фото-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38040"/>
            <a:ext cx="4009357" cy="2618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Админ\Desktop\Сергачские эрудиты\сергач\443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1339" y="3782912"/>
            <a:ext cx="3988010" cy="2430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6710" y="627670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 Детского Творчества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49609" y="3025545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Больница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91980" y="63260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Железнодорожный вокзал</a:t>
            </a:r>
            <a:endParaRPr lang="ru-RU" b="1" dirty="0"/>
          </a:p>
        </p:txBody>
      </p:sp>
      <p:pic>
        <p:nvPicPr>
          <p:cNvPr id="10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088697" y="3061052"/>
            <a:ext cx="304800" cy="304800"/>
          </a:xfrm>
          <a:prstGeom prst="rect">
            <a:avLst/>
          </a:prstGeom>
        </p:spPr>
      </p:pic>
      <p:pic>
        <p:nvPicPr>
          <p:cNvPr id="11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082220" y="6326088"/>
            <a:ext cx="304800" cy="304800"/>
          </a:xfrm>
          <a:prstGeom prst="rect">
            <a:avLst/>
          </a:prstGeom>
        </p:spPr>
      </p:pic>
      <p:pic>
        <p:nvPicPr>
          <p:cNvPr id="12" name="gudo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033105" y="6295071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6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32063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FF0000"/>
                </a:solidFill>
                <a:effectLst/>
              </a:rPr>
              <a:t>10 .Вопрос:</a:t>
            </a:r>
            <a:endParaRPr lang="ru-RU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Чтоб успешно развиваться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Нужно спортом там заниматься.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От занятий физкультурой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Будет стройная фигура…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Что это?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Админ\Desktop\Сергачские эрудиты\сергач\0208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272" y="3685674"/>
            <a:ext cx="3528392" cy="2576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Админ\Desktop\Сергачские эрудиты\сергач\443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7094" y="296064"/>
            <a:ext cx="3567273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Админ\Desktop\Сергачские эрудиты\сергач\x_7ee7bf1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685674"/>
            <a:ext cx="3600400" cy="2576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51892" y="2838113"/>
            <a:ext cx="237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Железнодорожный вокзал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92452" y="633519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ФОК «Лидер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5928" y="633519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Дом Культуры </a:t>
            </a:r>
            <a:r>
              <a:rPr lang="ru-RU" b="1" dirty="0" err="1" smtClean="0"/>
              <a:t>Сергачского</a:t>
            </a:r>
            <a:r>
              <a:rPr lang="ru-RU" b="1" dirty="0" smtClean="0"/>
              <a:t> района</a:t>
            </a:r>
            <a:endParaRPr lang="ru-RU" b="1" dirty="0"/>
          </a:p>
        </p:txBody>
      </p:sp>
      <p:pic>
        <p:nvPicPr>
          <p:cNvPr id="10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079068" y="6335198"/>
            <a:ext cx="304800" cy="304800"/>
          </a:xfrm>
          <a:prstGeom prst="rect">
            <a:avLst/>
          </a:prstGeom>
        </p:spPr>
      </p:pic>
      <p:pic>
        <p:nvPicPr>
          <p:cNvPr id="11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931430" y="2874201"/>
            <a:ext cx="304800" cy="304800"/>
          </a:xfrm>
          <a:prstGeom prst="rect">
            <a:avLst/>
          </a:prstGeom>
        </p:spPr>
      </p:pic>
      <p:pic>
        <p:nvPicPr>
          <p:cNvPr id="12" name="спор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02838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5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60648" y="188640"/>
            <a:ext cx="118813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Супер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игра   «Запутанная карта»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64807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Дорогой, друг!!!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Ты прекрасно справился с ранее представленными заданиями, очень хорошо знаешь памятные, живописные  и чудесные места своего города.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Сейчас я тебе предлагаю очень сложное задание, справиться с которым сможет только истинный эрудит!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На карте будут </a:t>
            </a:r>
            <a:r>
              <a:rPr lang="ru-RU" sz="2400" b="1" smtClean="0">
                <a:latin typeface="Monotype Corsiva" pitchFamily="66" charset="0"/>
              </a:rPr>
              <a:t>находиться четыре картинки </a:t>
            </a:r>
            <a:r>
              <a:rPr lang="ru-RU" sz="2400" b="1" dirty="0" smtClean="0">
                <a:latin typeface="Monotype Corsiva" pitchFamily="66" charset="0"/>
              </a:rPr>
              <a:t>знака вопроса…нужно вспомнить и назвать правильно  название какого микрорайона находится под каждой картинкой. </a:t>
            </a: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Желаю Удачи!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7170" name="Picture 2" descr="C:\Users\Админ\Desktop\Сергачские эрудиты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4145">
            <a:off x="7310935" y="4658508"/>
            <a:ext cx="1455415" cy="18983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1" name="Picture 3" descr="C:\Users\Админ\Desktop\Сергачские эрудиты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64590">
            <a:off x="6420296" y="2983398"/>
            <a:ext cx="14287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2" name="Picture 4" descr="C:\Users\Админ\Desktop\Сергачские эрудиты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1950">
            <a:off x="7404531" y="1279644"/>
            <a:ext cx="15335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AUD0011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16416" y="908720"/>
            <a:ext cx="480054" cy="3600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Сергачские эрудиты\sergac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72808"/>
          </a:xfrm>
          <a:prstGeom prst="rect">
            <a:avLst/>
          </a:prstGeom>
          <a:noFill/>
        </p:spPr>
      </p:pic>
      <p:pic>
        <p:nvPicPr>
          <p:cNvPr id="6149" name="Picture 5" descr="C:\Users\Админ\Desktop\Сергачские эрудиты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92696"/>
            <a:ext cx="1821557" cy="1697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5" descr="C:\Users\Админ\Desktop\Сергачские эрудиты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1872208" cy="17442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5" descr="C:\Users\Админ\Desktop\Сергачские эрудиты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204863"/>
            <a:ext cx="1872208" cy="17442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51520" y="55172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157192"/>
            <a:ext cx="223224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Подсказка:</a:t>
            </a:r>
          </a:p>
          <a:p>
            <a:pPr algn="ctr"/>
            <a:r>
              <a:rPr lang="ru-RU" dirty="0" smtClean="0"/>
              <a:t>Здесь есть  магазин </a:t>
            </a:r>
            <a:r>
              <a:rPr lang="ru-RU" dirty="0" err="1" smtClean="0"/>
              <a:t>Спар</a:t>
            </a:r>
            <a:r>
              <a:rPr lang="ru-RU" dirty="0" smtClean="0"/>
              <a:t>, ФОК «Лидер»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476672"/>
            <a:ext cx="194421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Подсказка:</a:t>
            </a:r>
          </a:p>
          <a:p>
            <a:pPr algn="ctr"/>
            <a:r>
              <a:rPr lang="ru-RU" dirty="0" smtClean="0"/>
              <a:t>Здесь есть Детский сад «Ручеек», магазин «Малинка»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60232" y="4077072"/>
            <a:ext cx="248376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Подсказка:</a:t>
            </a:r>
          </a:p>
          <a:p>
            <a:pPr algn="ctr"/>
            <a:r>
              <a:rPr lang="ru-RU" dirty="0" smtClean="0"/>
              <a:t>Расположен чуть дальше станции, есть Реабилитационный центр «Надежда».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364502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Ул.Советская</a:t>
            </a:r>
            <a:endParaRPr lang="ru-RU" sz="3200" b="1" dirty="0"/>
          </a:p>
        </p:txBody>
      </p:sp>
      <p:pic>
        <p:nvPicPr>
          <p:cNvPr id="13" name="Picture 5" descr="C:\Users\Админ\Desktop\Сергачские эрудиты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3134" y="3356993"/>
            <a:ext cx="2162922" cy="17281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2771800" y="5390456"/>
            <a:ext cx="2664296" cy="1638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987824" y="5301209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Подсказка: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Здесь находятся Управление Образованием, магазин Центральный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lya-prezentacii-1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3968" y="5085184"/>
            <a:ext cx="304800" cy="304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1680" y="620688"/>
            <a:ext cx="59046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Молодцы, ребята!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700808"/>
            <a:ext cx="7200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Очень хорошо, когда жители своего города знают,                            почитают и гордятся своей малой родиной!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934670"/>
            <a:ext cx="6269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скорых встреч!!!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6" name="Picture 4" descr="C:\Users\Админ\Desktop\Сергачские эрудиты\сергач\08ecd8539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060848"/>
            <a:ext cx="4752528" cy="454152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8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2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Программное содержание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ОО «Социализация»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Расширять представления о родном городе, развивать интерес к основным историческим достопримечательностям. Воспитывать чувство гордости за свой родной город.</a:t>
            </a:r>
            <a:br>
              <a:rPr lang="ru-RU" dirty="0" smtClean="0"/>
            </a:br>
            <a:r>
              <a:rPr lang="ru-RU" b="1" dirty="0" smtClean="0"/>
              <a:t>ОО «Познание»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Формировать интерес к различным зданиям и сооружениям (жилые дома, церкви, административные здания, кинотеатры) </a:t>
            </a:r>
            <a:br>
              <a:rPr lang="ru-RU" dirty="0" smtClean="0"/>
            </a:br>
            <a:r>
              <a:rPr lang="ru-RU" dirty="0" smtClean="0"/>
              <a:t>Развивать способности к моделированию пространственных отношений между объектами и умение ориентироваться по плану города</a:t>
            </a:r>
            <a:br>
              <a:rPr lang="ru-RU" dirty="0" smtClean="0"/>
            </a:br>
            <a:r>
              <a:rPr lang="ru-RU" dirty="0" smtClean="0"/>
              <a:t>Развивать умение видеть конструкцию объекта.</a:t>
            </a:r>
          </a:p>
          <a:p>
            <a:pPr algn="ctr"/>
            <a:r>
              <a:rPr lang="ru-RU" b="1" dirty="0" smtClean="0"/>
              <a:t>ОО «Коммуникация»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Развивать построение высказывания. Помогать детям более точно называть объект; учить высказывать предположения и делать простейшие выводы, излагать свои мысли понятно для окружающих.</a:t>
            </a:r>
          </a:p>
          <a:p>
            <a:pPr algn="ctr"/>
            <a:r>
              <a:rPr lang="ru-RU" b="1" dirty="0" smtClean="0"/>
              <a:t>ОО «Чтение художественной литературы»</a:t>
            </a:r>
          </a:p>
          <a:p>
            <a:pPr algn="ctr"/>
            <a:r>
              <a:rPr lang="ru-RU" dirty="0" smtClean="0"/>
              <a:t>Развивать умение отгадывать загадки, прививать чуткость к поэтическому слову. Пополнять литературный багаж загадками о родном городе.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971600" y="476672"/>
            <a:ext cx="7200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Ход игры: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Детям предлагается отгадать загадки о родном городе. Каждый слайд имеет 3 варианта ответа. Нажав на картинку с правильным ответом, звучит соответствующая музыка. Если выбрана неверная картинка, то издается звук провала.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конце игры  предлагается супер-игра, в которой дети, ориентируясь на план города, называют его микрорайоны, используя подсказки.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Примечание: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Дети знакомятся с каждым объектом достопримечательности заранее. Если ребенок, отвечая, ошибается, то дается «справка ведущего», которым может быть как воспитатель, так и ребенок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6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 игры: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196752"/>
            <a:ext cx="7488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Здравствуй, дорогой друг!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В</a:t>
            </a:r>
            <a:r>
              <a:rPr lang="ru-RU" sz="2800" b="1" dirty="0" smtClean="0">
                <a:latin typeface="Monotype Corsiva" pitchFamily="66" charset="0"/>
              </a:rPr>
              <a:t> этой игре ты проявишь все свои лучшие качества и знания своего города!</a:t>
            </a:r>
          </a:p>
          <a:p>
            <a:r>
              <a:rPr lang="ru-RU" sz="2800" b="1" dirty="0" smtClean="0">
                <a:latin typeface="Monotype Corsiva" pitchFamily="66" charset="0"/>
              </a:rPr>
              <a:t>Игра задает тебе вопрос и предоставляет несколько вариантов ответов в картинках – тебе нужно выбрать правильный…Конечно, ты догадался о том, что все вопросы будут о твоем любимом и самом лучшем городе Сергаче!</a:t>
            </a:r>
          </a:p>
          <a:p>
            <a:r>
              <a:rPr lang="ru-RU" sz="2800" b="1" dirty="0" smtClean="0">
                <a:latin typeface="Monotype Corsiva" pitchFamily="66" charset="0"/>
              </a:rPr>
              <a:t>Победителями – эрудитами игры становятся те, кто ответил на большее количество вопросов.</a:t>
            </a:r>
          </a:p>
          <a:p>
            <a:r>
              <a:rPr lang="ru-RU" sz="2800" b="1" dirty="0" smtClean="0">
                <a:latin typeface="Monotype Corsiva" pitchFamily="66" charset="0"/>
              </a:rPr>
              <a:t>А в конце игры тебя ждет удивительное  задание  для </a:t>
            </a:r>
            <a:r>
              <a:rPr lang="ru-RU" sz="2800" b="1" dirty="0" err="1" smtClean="0">
                <a:latin typeface="Monotype Corsiva" pitchFamily="66" charset="0"/>
              </a:rPr>
              <a:t>супер</a:t>
            </a:r>
            <a:r>
              <a:rPr lang="ru-RU" sz="2800" b="1" dirty="0" smtClean="0">
                <a:latin typeface="Monotype Corsiva" pitchFamily="66" charset="0"/>
              </a:rPr>
              <a:t> – игры  «Запутанная карта» 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6" name="AUD0009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76256" y="692696"/>
            <a:ext cx="467883" cy="3509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2666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FF0000"/>
                </a:solidFill>
                <a:effectLst/>
              </a:rPr>
              <a:t>1. </a:t>
            </a:r>
            <a:r>
              <a:rPr lang="ru-RU" sz="4400" b="1" dirty="0" smtClean="0">
                <a:ln/>
                <a:solidFill>
                  <a:srgbClr val="FF0000"/>
                </a:solidFill>
              </a:rPr>
              <a:t>Вопрос:</a:t>
            </a:r>
            <a:endParaRPr lang="ru-RU" sz="4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24744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Туда хожу я каждый день.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Так нужно, даже если лень.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Так нужно для моей семьи.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Там хорошо и там свои.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Я всех уже два года знаю,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Я с ними ем и сплю, играю.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Туда ходить я очень рад,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Там мой любимый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….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дмин\Desktop\Сергачские эрудиты\сергач\P1030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152" y="4005882"/>
            <a:ext cx="3185120" cy="2226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Админ\Desktop\Сергачские эрудиты\сергач\077 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801" y="3965826"/>
            <a:ext cx="3502850" cy="22166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Админ\Desktop\Сергачские эрудиты\сергач\aV9mXmB--X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562380"/>
            <a:ext cx="2448272" cy="28948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48064" y="344861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«Серебряные ключи»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Детский сад «Ручеек»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61653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Автовокзал</a:t>
            </a:r>
            <a:endParaRPr lang="ru-RU" b="1" dirty="0"/>
          </a:p>
        </p:txBody>
      </p:sp>
      <p:pic>
        <p:nvPicPr>
          <p:cNvPr id="12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740352" y="3526889"/>
            <a:ext cx="304800" cy="304800"/>
          </a:xfrm>
          <a:prstGeom prst="rect">
            <a:avLst/>
          </a:prstGeom>
        </p:spPr>
      </p:pic>
      <p:pic>
        <p:nvPicPr>
          <p:cNvPr id="13" name="detskie_pesni_-_v_kazhdom_malenkom_rebenke_(zvukoff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371908" y="6259772"/>
            <a:ext cx="304800" cy="304800"/>
          </a:xfrm>
          <a:prstGeom prst="rect">
            <a:avLst/>
          </a:prstGeom>
        </p:spPr>
      </p:pic>
      <p:pic>
        <p:nvPicPr>
          <p:cNvPr id="14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202098" y="62579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7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3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25106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FF0000"/>
                </a:solidFill>
                <a:effectLst/>
              </a:rPr>
              <a:t>2. Вопрос</a:t>
            </a:r>
            <a:endParaRPr lang="ru-RU" sz="4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Стоит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Ключево дом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Кто в него войдет,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Тот ум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приобретет….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администрац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3" y="3284984"/>
            <a:ext cx="2913233" cy="2685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Фото-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410998"/>
            <a:ext cx="3347864" cy="2510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школа №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5475" y="473897"/>
            <a:ext cx="3288365" cy="2250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44473" y="6016349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Администрация </a:t>
            </a:r>
            <a:r>
              <a:rPr lang="ru-RU" b="1" dirty="0" err="1" smtClean="0"/>
              <a:t>Сергачского</a:t>
            </a:r>
            <a:r>
              <a:rPr lang="ru-RU" b="1" dirty="0" smtClean="0"/>
              <a:t> района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01344" y="275209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Школа №4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60212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Банк России</a:t>
            </a:r>
            <a:endParaRPr lang="ru-RU" b="1" dirty="0"/>
          </a:p>
        </p:txBody>
      </p:sp>
      <p:pic>
        <p:nvPicPr>
          <p:cNvPr id="12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110483" y="6046409"/>
            <a:ext cx="304800" cy="304800"/>
          </a:xfrm>
          <a:prstGeom prst="rect">
            <a:avLst/>
          </a:prstGeom>
        </p:spPr>
      </p:pic>
      <p:pic>
        <p:nvPicPr>
          <p:cNvPr id="13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171042" y="6046409"/>
            <a:ext cx="304800" cy="304800"/>
          </a:xfrm>
          <a:prstGeom prst="rect">
            <a:avLst/>
          </a:prstGeom>
        </p:spPr>
      </p:pic>
      <p:pic>
        <p:nvPicPr>
          <p:cNvPr id="14" name="zvonok_shkolny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323442" y="275209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1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2666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FF0000"/>
                </a:solidFill>
                <a:effectLst/>
              </a:rPr>
              <a:t>3. Вопрос:</a:t>
            </a:r>
            <a:endParaRPr lang="ru-RU" sz="4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46805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чудном граде Сергаче,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На высокой на горе,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Где ребятки выступают,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Танцы пляшут и поют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Как же место то зовут?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жд вокза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952" y="3882602"/>
            <a:ext cx="3722226" cy="2288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полиц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9547" y="3692645"/>
            <a:ext cx="3528392" cy="2430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0208 (1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260648"/>
            <a:ext cx="3096344" cy="2693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24400" y="297858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Дом Культуры </a:t>
            </a:r>
            <a:r>
              <a:rPr lang="ru-RU" b="1" dirty="0" err="1" smtClean="0"/>
              <a:t>Сергачского</a:t>
            </a:r>
            <a:r>
              <a:rPr lang="ru-RU" b="1" dirty="0" smtClean="0"/>
              <a:t> района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633021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Ж/Д вокзал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58006" y="6211669"/>
            <a:ext cx="2466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Администрация </a:t>
            </a:r>
            <a:r>
              <a:rPr lang="ru-RU" b="1" dirty="0" err="1" smtClean="0"/>
              <a:t>Сергачского</a:t>
            </a:r>
            <a:r>
              <a:rPr lang="ru-RU" b="1" dirty="0" smtClean="0"/>
              <a:t> района</a:t>
            </a:r>
            <a:endParaRPr lang="ru-RU" b="1" dirty="0"/>
          </a:p>
        </p:txBody>
      </p:sp>
      <p:pic>
        <p:nvPicPr>
          <p:cNvPr id="11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707904" y="6394751"/>
            <a:ext cx="304800" cy="304800"/>
          </a:xfrm>
          <a:prstGeom prst="rect">
            <a:avLst/>
          </a:prstGeom>
        </p:spPr>
      </p:pic>
      <p:pic>
        <p:nvPicPr>
          <p:cNvPr id="12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596336" y="6242351"/>
            <a:ext cx="304800" cy="304800"/>
          </a:xfrm>
          <a:prstGeom prst="rect">
            <a:avLst/>
          </a:prstGeom>
        </p:spPr>
      </p:pic>
      <p:pic>
        <p:nvPicPr>
          <p:cNvPr id="13" name="правильный отв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867600" y="3124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1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2794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rgbClr val="FF0000"/>
                </a:solidFill>
              </a:rPr>
              <a:t>4 . Вопрос:</a:t>
            </a:r>
            <a:endParaRPr lang="ru-RU" sz="4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этом домике врачи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Ждут людей, чтоб их лечить.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Всем они помочь готовы –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Отпускают лишь здоровых…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P1030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027" y="3825044"/>
            <a:ext cx="3456384" cy="2484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077 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620688"/>
            <a:ext cx="3648972" cy="2307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Фото-0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3717032"/>
            <a:ext cx="345638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9512" y="643722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Детский сад «Ручеек»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12060" y="636602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Больница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29485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Автовокзал</a:t>
            </a:r>
            <a:endParaRPr lang="ru-RU" b="1" dirty="0"/>
          </a:p>
        </p:txBody>
      </p:sp>
      <p:pic>
        <p:nvPicPr>
          <p:cNvPr id="11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214700" y="6430561"/>
            <a:ext cx="304800" cy="304800"/>
          </a:xfrm>
          <a:prstGeom prst="rect">
            <a:avLst/>
          </a:prstGeom>
        </p:spPr>
      </p:pic>
      <p:pic>
        <p:nvPicPr>
          <p:cNvPr id="12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812360" y="3012902"/>
            <a:ext cx="304800" cy="304800"/>
          </a:xfrm>
          <a:prstGeom prst="rect">
            <a:avLst/>
          </a:prstGeom>
        </p:spPr>
      </p:pic>
      <p:pic>
        <p:nvPicPr>
          <p:cNvPr id="13" name="правильный отв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812360" y="6430561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1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2666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FF0000"/>
                </a:solidFill>
                <a:effectLst/>
              </a:rPr>
              <a:t>5. Вопрос:</a:t>
            </a:r>
            <a:endParaRPr lang="ru-RU" sz="4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Телефончик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там: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«02»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Каждый знать обязан.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Если угрожают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вам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То звоните сразу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Что это?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iсбо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813" y="3690719"/>
            <a:ext cx="3600401" cy="2389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x_21063dc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76672"/>
            <a:ext cx="3216869" cy="2423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9552" y="5976197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Собор Владимирской Божьей Матери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298400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Аптека</a:t>
            </a:r>
            <a:endParaRPr lang="ru-RU" b="1" dirty="0"/>
          </a:p>
        </p:txBody>
      </p:sp>
      <p:pic>
        <p:nvPicPr>
          <p:cNvPr id="8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228611" y="6185146"/>
            <a:ext cx="304800" cy="304800"/>
          </a:xfrm>
          <a:prstGeom prst="rect">
            <a:avLst/>
          </a:prstGeom>
        </p:spPr>
      </p:pic>
      <p:pic>
        <p:nvPicPr>
          <p:cNvPr id="9" name="не верно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932227" y="2899976"/>
            <a:ext cx="304800" cy="304800"/>
          </a:xfrm>
          <a:prstGeom prst="rect">
            <a:avLst/>
          </a:prstGeom>
        </p:spPr>
      </p:pic>
      <p:pic>
        <p:nvPicPr>
          <p:cNvPr id="11" name="Рисунок 10" descr="Фото-000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990" y="3658141"/>
            <a:ext cx="3418217" cy="2479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olicciy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932227" y="6259641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99915" y="622737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Полиция </a:t>
            </a:r>
            <a:r>
              <a:rPr lang="ru-RU" b="1" dirty="0" err="1" smtClean="0"/>
              <a:t>Сергачского</a:t>
            </a:r>
            <a:r>
              <a:rPr lang="ru-RU" b="1" dirty="0" smtClean="0"/>
              <a:t> района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0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636</Words>
  <Application>Microsoft Office PowerPoint</Application>
  <PresentationFormat>Экран (4:3)</PresentationFormat>
  <Paragraphs>119</Paragraphs>
  <Slides>17</Slides>
  <Notes>0</Notes>
  <HiddenSlides>0</HiddenSlides>
  <MMClips>34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63</cp:revision>
  <dcterms:created xsi:type="dcterms:W3CDTF">2013-05-10T14:58:09Z</dcterms:created>
  <dcterms:modified xsi:type="dcterms:W3CDTF">2014-02-13T18:33:12Z</dcterms:modified>
</cp:coreProperties>
</file>