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320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2C9CA6-9188-482E-AA30-1ECD2DE56AC5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B4F42-C560-4D57-8DA2-9BB52719D2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69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454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143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280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12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26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036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9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2329" y="1681164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14914" y="1681164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137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300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439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341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2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1341" y="987427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7865B-F64B-4592-87CE-6F7FFE6BEA5D}" type="datetimeFigureOut">
              <a:rPr lang="ru-RU" smtClean="0"/>
              <a:t>24.11.2021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81364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E14C3-0E55-41E2-AEC2-0F9FF943A3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832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etskiisad.rucheek-15@mail.r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hyperlink" Target="http://sad15-rycheek.ucoz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6197" y="321269"/>
            <a:ext cx="2898893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680" algn="ctr"/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ДЕТИ СОВРЕМЕННОСТИ</a:t>
            </a:r>
          </a:p>
          <a:p>
            <a:pPr indent="360680" algn="just"/>
            <a:r>
              <a:rPr lang="ru-RU" sz="14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Наблюдая за современными детьми, можно отметить, что девочки становятся агрессивными и грубыми, а мальчики перенимают женский тип поведения. В старших группах  многие девочки лишены скромности, нежности, терпения, не умеют мирно разрешать конфликтные ситуации. Мальчики же, наоборот, не умеют постоять за себя, слабы физически, лишены выносливости и эмоциональной устойчивости, у них отсутствует культура поведения по отношению к девочкам. Содержание игр детей так же вызывает тревогу: дети демонстрируют модели поведения, не соответствующие полу ребенка, не умеют договариваться в игре, распределять роли. Кроме того, в процессе трудовой деятельности, дети затрудняются самостоятельно распределять обязанности с учетом пола партнера. </a:t>
            </a:r>
            <a:endParaRPr lang="ru-RU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13547" y="3767955"/>
            <a:ext cx="34927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Мальчики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более подвижны,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раскованы,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менее терпеливы и дисциплинированны, им меньше свойственны прилежание и усердие. Мальчиков обычно интересуют самые разнообразные вопросы и проблемы, порой далеко выходящие за рамки окружающей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действительности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(дальние страны, загадочные явления, необыкновенные 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прои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-шествия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и т. п.). Они предпочитают точные науки, увлекаются техникой, физкультурой и спортом, любят подвижные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игры.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246184" y="172641"/>
            <a:ext cx="34600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360680" algn="just" fontAlgn="ctr"/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ОСОБЕННОСТИ ВОСПИТАНИЯ МАЛЬЧИКА.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Семейное воспитание мальчиков, имея много общего с воспитанием девочек, тем не менее обладает своими специфическими чертами, которые непосредственно обусловлены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физическими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и психологическими особенностями представителей мужского пола. Правда, на практике эти особенности в силу разных причин и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обстоятельств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и в семье, и в школе часто не учитываются. Но такая практика, разумеется, отнюдь не служит интересам повышения эффективности усилий воспитателей по формированию личности будущих мужчин. </a:t>
            </a:r>
            <a:endParaRPr lang="ru-RU" sz="11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AutoShape 1" descr="http://illiweb.com/fa/empty.gif"/>
          <p:cNvSpPr>
            <a:spLocks noChangeAspect="1" noChangeArrowheads="1"/>
          </p:cNvSpPr>
          <p:nvPr/>
        </p:nvSpPr>
        <p:spPr bwMode="auto">
          <a:xfrm>
            <a:off x="1853505" y="2160588"/>
            <a:ext cx="24765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537483" y="582880"/>
            <a:ext cx="2745289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680"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Мальчики не проявляют желания прийти на помощь девочкам тогда, когда нужна физическая сила, а девочки не спешат помогать мальчикам там, где нужна тщательность и аккуратность.</a:t>
            </a:r>
          </a:p>
          <a:p>
            <a:pPr indent="360680"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исправить ситуацию «смешения» полов, родителям нужно корректировать процесс воспитания девочек и мальчиков. Нельзя воспитывать детей по принципу "так, как воспитывали меня".</a:t>
            </a:r>
          </a:p>
          <a:p>
            <a:endParaRPr lang="ru-RU" dirty="0"/>
          </a:p>
        </p:txBody>
      </p:sp>
      <p:pic>
        <p:nvPicPr>
          <p:cNvPr id="1026" name="Picture 2" descr="https://im0-tub-ru.yandex.net/i?id=030d1b9e113829aec7251083be79a8ec&amp;ref=rim&amp;n=33&amp;w=290&amp;h=1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999" y="4569635"/>
            <a:ext cx="2646254" cy="168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Выноска-облако 1"/>
          <p:cNvSpPr/>
          <p:nvPr/>
        </p:nvSpPr>
        <p:spPr>
          <a:xfrm>
            <a:off x="3965615" y="3455720"/>
            <a:ext cx="1514847" cy="111391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?????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19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953610" y="996791"/>
            <a:ext cx="2524821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ГЕНДЕРНЫЙ ПОДХОД В СЕМЕЙНОМ ВОСПИТАНИИ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Bad Script" panose="02000000000000000000" pitchFamily="2" charset="0"/>
                <a:cs typeface="Times New Roman" panose="02020603050405020304" pitchFamily="18" charset="0"/>
              </a:rPr>
              <a:t>«Роль родителей в воспитании мальчика»</a:t>
            </a:r>
            <a:endParaRPr lang="ru-RU" sz="2000" b="1" i="0" dirty="0" smtClean="0">
              <a:solidFill>
                <a:srgbClr val="FF0000"/>
              </a:solidFill>
              <a:effectLst/>
              <a:latin typeface="Bad Script" panose="02000000000000000000" pitchFamily="2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i="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i="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i="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i="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i="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i="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0" i="0" dirty="0" smtClean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00" b="0" i="0" dirty="0" smtClean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70794" y="334537"/>
            <a:ext cx="2966997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Воспитывая сына, и отцу, и матери важно помнить о задачах всестороннего развития его личности, с раннего детства приучать к правильным, добрым и уважительным отношениям с девочками. Учитывая физические и психологические особенности мальчиков, следует уделять внимание тому, чтобы сын, сохраняя свойственное ему стремление проявлять физическую активность, вместе с тем привыкал к порядку, аккуратности,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организованности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овладевал навыками дисциплинированного поведения. В этом смысле большое положительное значение имеет участие ребенка в различных играх, домашних делах. Отвечая детским интересам, развивая физически и умственно, они учат дисциплине, общению со сверстниками, а также способствуют проявлению активности, самостоятельности, инициативы, организаторских умений, полезных навыков.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приучать мальчиков к самообслуживанию. 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864" y="175317"/>
            <a:ext cx="2778513" cy="8063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РОЛЬ ОТЦА И МАТЕРИ В ВОСПИТАНИИ МАЛЬЧИКА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Как вообще любому ребенку, мальчику для его нормального развития необходимо широкое и содержательное общение как с матерью, так и с отцом, доброе влияние обоих родителей. Хотя мать всегда ближе всем своим детям, для мальчика отец близок по половому признаку, и этим в большой мере определяется характер их взаимоотношений, восприимчивость мальчика к отцовскому влиянию. Отец служит для сына, как правило, образцом представителя сильного пола. Прежде всего, на примере отца мальчик усваивает, каким должен быть настоящий мужчина. Отцу необходимо воспитывать мужественность у сына, рыцарское отношение к женщине, передавать опыт мужского труда в домашнем хозяйстве, стремление брать на себя наиболее трудные домашние дела. Мать в глазах мальчика должна воплощать в себе все лучшее, что вообще характерно для женщины. Своей искренней и бескорыстной любовью она вызывает ответные чувства у сына, стимулирует его эмоциональное развитие.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38462" y="334536"/>
            <a:ext cx="346126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00" b="1" cap="none" spc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детский сад №15 «Ручеек»</a:t>
            </a:r>
            <a:endParaRPr lang="ru-RU" sz="1600" b="1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99105" y="5899962"/>
            <a:ext cx="273998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b="1" cap="none" spc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Сенина Ю.М.</a:t>
            </a:r>
          </a:p>
          <a:p>
            <a:pPr algn="ctr"/>
            <a:endParaRPr lang="ru-RU" sz="1200" b="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cap="none" spc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Сергач, 2020г</a:t>
            </a:r>
            <a:endParaRPr lang="ru-RU" sz="1200" b="1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149" y="708136"/>
            <a:ext cx="1082922" cy="114832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Надпись 2"/>
          <p:cNvSpPr txBox="1"/>
          <p:nvPr/>
        </p:nvSpPr>
        <p:spPr>
          <a:xfrm>
            <a:off x="6953610" y="4884597"/>
            <a:ext cx="2660690" cy="203073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607511, Нижегородская область,</a:t>
            </a:r>
            <a:endParaRPr lang="ru-RU" sz="12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г. Сергач, ул. Ульянова д.212 а.   </a:t>
            </a:r>
            <a:r>
              <a:rPr lang="en-US" sz="1200" b="1" i="1" u="sng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detskiisad</a:t>
            </a:r>
            <a:r>
              <a:rPr lang="ru-RU" sz="1200" b="1" i="1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1200" b="1" i="1" u="sng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rucheek</a:t>
            </a:r>
            <a:r>
              <a:rPr lang="ru-RU" sz="1200" b="1" i="1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-15@</a:t>
            </a:r>
            <a:r>
              <a:rPr lang="en-US" sz="1200" b="1" i="1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mail</a:t>
            </a:r>
            <a:r>
              <a:rPr lang="ru-RU" sz="1200" b="1" i="1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1200" b="1" i="1" u="sng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ru</a:t>
            </a:r>
            <a:r>
              <a:rPr lang="en-US" sz="12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Сайт: </a:t>
            </a:r>
            <a:r>
              <a:rPr lang="en-US" sz="1200" b="1" i="1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</a:t>
            </a:r>
            <a:r>
              <a:rPr lang="ru-RU" sz="1200" b="1" i="1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</a:t>
            </a:r>
            <a:r>
              <a:rPr lang="en-US" sz="1200" b="1" i="1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sad</a:t>
            </a:r>
            <a:r>
              <a:rPr lang="ru-RU" sz="1200" b="1" i="1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15-</a:t>
            </a:r>
            <a:r>
              <a:rPr lang="en-US" sz="1200" b="1" i="1" u="sng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rycheek</a:t>
            </a:r>
            <a:r>
              <a:rPr lang="ru-RU" sz="1200" b="1" i="1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</a:t>
            </a:r>
            <a:r>
              <a:rPr lang="en-US" sz="1200" b="1" i="1" u="sng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ucoz</a:t>
            </a:r>
            <a:r>
              <a:rPr lang="ru-RU" sz="1200" b="1" i="1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</a:t>
            </a:r>
            <a:r>
              <a:rPr lang="en-US" sz="1200" b="1" i="1" u="sng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ru</a:t>
            </a:r>
            <a:r>
              <a:rPr lang="ru-RU" sz="1200" b="1" i="1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/</a:t>
            </a:r>
            <a:r>
              <a:rPr lang="ru-RU" sz="1200" b="1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1" name="AutoShape 1" descr="http://illiweb.com/fa/empty.gif"/>
          <p:cNvSpPr>
            <a:spLocks noChangeAspect="1" noChangeArrowheads="1"/>
          </p:cNvSpPr>
          <p:nvPr/>
        </p:nvSpPr>
        <p:spPr bwMode="auto">
          <a:xfrm>
            <a:off x="1871626" y="3706712"/>
            <a:ext cx="24765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246" y="2699376"/>
            <a:ext cx="2471547" cy="231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5080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676</Words>
  <Application>Microsoft Office PowerPoint</Application>
  <PresentationFormat>Лист A4 (210x297 мм)</PresentationFormat>
  <Paragraphs>33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SimSun</vt:lpstr>
      <vt:lpstr>Arial</vt:lpstr>
      <vt:lpstr>Bad Script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 Владимировна</dc:creator>
  <cp:lastModifiedBy>Оксана Владимировна</cp:lastModifiedBy>
  <cp:revision>15</cp:revision>
  <cp:lastPrinted>2021-11-24T08:01:36Z</cp:lastPrinted>
  <dcterms:created xsi:type="dcterms:W3CDTF">2020-09-04T08:30:07Z</dcterms:created>
  <dcterms:modified xsi:type="dcterms:W3CDTF">2021-11-24T08:09:58Z</dcterms:modified>
</cp:coreProperties>
</file>